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4"/>
  </p:notesMasterIdLst>
  <p:sldIdLst>
    <p:sldId id="307" r:id="rId2"/>
    <p:sldId id="2076137235" r:id="rId3"/>
    <p:sldId id="567" r:id="rId4"/>
    <p:sldId id="2076137214" r:id="rId5"/>
    <p:sldId id="591" r:id="rId6"/>
    <p:sldId id="334" r:id="rId7"/>
    <p:sldId id="2076137207" r:id="rId8"/>
    <p:sldId id="2076137259" r:id="rId9"/>
    <p:sldId id="2076137256" r:id="rId10"/>
    <p:sldId id="681" r:id="rId11"/>
    <p:sldId id="671" r:id="rId12"/>
    <p:sldId id="2076137243" r:id="rId13"/>
    <p:sldId id="2076137257" r:id="rId14"/>
    <p:sldId id="296" r:id="rId15"/>
    <p:sldId id="270" r:id="rId16"/>
    <p:sldId id="2076137237" r:id="rId17"/>
    <p:sldId id="304" r:id="rId18"/>
    <p:sldId id="2076137239" r:id="rId19"/>
    <p:sldId id="650" r:id="rId20"/>
    <p:sldId id="280" r:id="rId21"/>
    <p:sldId id="282" r:id="rId22"/>
    <p:sldId id="283" r:id="rId23"/>
    <p:sldId id="2076137240" r:id="rId24"/>
    <p:sldId id="2076137247" r:id="rId25"/>
    <p:sldId id="303" r:id="rId26"/>
    <p:sldId id="2076137222" r:id="rId27"/>
    <p:sldId id="2076137223" r:id="rId28"/>
    <p:sldId id="309" r:id="rId29"/>
    <p:sldId id="2076137226" r:id="rId30"/>
    <p:sldId id="682" r:id="rId31"/>
    <p:sldId id="272" r:id="rId32"/>
    <p:sldId id="273" r:id="rId33"/>
    <p:sldId id="669" r:id="rId34"/>
    <p:sldId id="2076137221" r:id="rId35"/>
    <p:sldId id="680" r:id="rId36"/>
    <p:sldId id="290" r:id="rId37"/>
    <p:sldId id="2076137252" r:id="rId38"/>
    <p:sldId id="2076137254" r:id="rId39"/>
    <p:sldId id="2076137253" r:id="rId40"/>
    <p:sldId id="685" r:id="rId41"/>
    <p:sldId id="2076137255" r:id="rId42"/>
    <p:sldId id="2076137230" r:id="rId43"/>
    <p:sldId id="672" r:id="rId44"/>
    <p:sldId id="538" r:id="rId45"/>
    <p:sldId id="2076137208" r:id="rId46"/>
    <p:sldId id="677" r:id="rId47"/>
    <p:sldId id="678" r:id="rId48"/>
    <p:sldId id="679" r:id="rId49"/>
    <p:sldId id="2076137219" r:id="rId50"/>
    <p:sldId id="299" r:id="rId51"/>
    <p:sldId id="663" r:id="rId52"/>
    <p:sldId id="615" r:id="rId53"/>
    <p:sldId id="2076137209" r:id="rId54"/>
    <p:sldId id="2076137245" r:id="rId55"/>
    <p:sldId id="297" r:id="rId56"/>
    <p:sldId id="2076137241" r:id="rId57"/>
    <p:sldId id="2076137242" r:id="rId58"/>
    <p:sldId id="311" r:id="rId59"/>
    <p:sldId id="674" r:id="rId60"/>
    <p:sldId id="329" r:id="rId61"/>
    <p:sldId id="2076137244" r:id="rId62"/>
    <p:sldId id="278" r:id="rId6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5E2E60-F7C1-4514-B4A4-71691A198565}" v="499" dt="2023-06-12T06:33:50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535E2E60-F7C1-4514-B4A4-71691A198565}"/>
    <pc:docChg chg="undo redo custSel addSld delSld modSld sldOrd">
      <pc:chgData name="Wick, Felix" userId="85efb633-acf6-425d-a271-4f136bfa2fb0" providerId="ADAL" clId="{535E2E60-F7C1-4514-B4A4-71691A198565}" dt="2023-06-12T06:33:50.055" v="15682" actId="1036"/>
      <pc:docMkLst>
        <pc:docMk/>
      </pc:docMkLst>
      <pc:sldChg chg="del">
        <pc:chgData name="Wick, Felix" userId="85efb633-acf6-425d-a271-4f136bfa2fb0" providerId="ADAL" clId="{535E2E60-F7C1-4514-B4A4-71691A198565}" dt="2023-05-20T07:55:12.302" v="850" actId="47"/>
        <pc:sldMkLst>
          <pc:docMk/>
          <pc:sldMk cId="2842694415" sldId="261"/>
        </pc:sldMkLst>
      </pc:sldChg>
      <pc:sldChg chg="del ord">
        <pc:chgData name="Wick, Felix" userId="85efb633-acf6-425d-a271-4f136bfa2fb0" providerId="ADAL" clId="{535E2E60-F7C1-4514-B4A4-71691A198565}" dt="2023-05-30T19:13:09.255" v="3709" actId="47"/>
        <pc:sldMkLst>
          <pc:docMk/>
          <pc:sldMk cId="176713722" sldId="262"/>
        </pc:sldMkLst>
      </pc:sldChg>
      <pc:sldChg chg="del ord">
        <pc:chgData name="Wick, Felix" userId="85efb633-acf6-425d-a271-4f136bfa2fb0" providerId="ADAL" clId="{535E2E60-F7C1-4514-B4A4-71691A198565}" dt="2023-06-04T16:32:36.474" v="4150" actId="47"/>
        <pc:sldMkLst>
          <pc:docMk/>
          <pc:sldMk cId="1107238145" sldId="263"/>
        </pc:sldMkLst>
      </pc:sldChg>
      <pc:sldChg chg="del">
        <pc:chgData name="Wick, Felix" userId="85efb633-acf6-425d-a271-4f136bfa2fb0" providerId="ADAL" clId="{535E2E60-F7C1-4514-B4A4-71691A198565}" dt="2023-05-19T21:18:52.135" v="0" actId="47"/>
        <pc:sldMkLst>
          <pc:docMk/>
          <pc:sldMk cId="1729879060" sldId="266"/>
        </pc:sldMkLst>
      </pc:sldChg>
      <pc:sldChg chg="modSp del mod">
        <pc:chgData name="Wick, Felix" userId="85efb633-acf6-425d-a271-4f136bfa2fb0" providerId="ADAL" clId="{535E2E60-F7C1-4514-B4A4-71691A198565}" dt="2023-06-04T20:34:38.725" v="5666" actId="47"/>
        <pc:sldMkLst>
          <pc:docMk/>
          <pc:sldMk cId="96379830" sldId="268"/>
        </pc:sldMkLst>
        <pc:spChg chg="mod">
          <ac:chgData name="Wick, Felix" userId="85efb633-acf6-425d-a271-4f136bfa2fb0" providerId="ADAL" clId="{535E2E60-F7C1-4514-B4A4-71691A198565}" dt="2023-05-30T19:05:13.323" v="3708" actId="1036"/>
          <ac:spMkLst>
            <pc:docMk/>
            <pc:sldMk cId="96379830" sldId="268"/>
            <ac:spMk id="12" creationId="{82DBE899-9D6E-C7F7-B856-5DBBA5178AD4}"/>
          </ac:spMkLst>
        </pc:spChg>
      </pc:sldChg>
      <pc:sldChg chg="addSp delSp modSp del mod ord chgLayout">
        <pc:chgData name="Wick, Felix" userId="85efb633-acf6-425d-a271-4f136bfa2fb0" providerId="ADAL" clId="{535E2E60-F7C1-4514-B4A4-71691A198565}" dt="2023-05-20T19:07:48.524" v="1589" actId="47"/>
        <pc:sldMkLst>
          <pc:docMk/>
          <pc:sldMk cId="4050544377" sldId="269"/>
        </pc:sldMkLst>
        <pc:spChg chg="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2" creationId="{30B23ADA-312E-AB64-CEC8-9E203FE0D2EE}"/>
          </ac:spMkLst>
        </pc:spChg>
        <pc:spChg chg="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3" creationId="{78F982F5-3B6B-A9A9-825A-A17CB364F232}"/>
          </ac:spMkLst>
        </pc:spChg>
        <pc:spChg chg="add 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5" creationId="{734801D2-9587-8037-D635-E188262AF760}"/>
          </ac:spMkLst>
        </pc:spChg>
        <pc:spChg chg="del mod">
          <ac:chgData name="Wick, Felix" userId="85efb633-acf6-425d-a271-4f136bfa2fb0" providerId="ADAL" clId="{535E2E60-F7C1-4514-B4A4-71691A198565}" dt="2023-05-20T19:07:45.699" v="1588" actId="21"/>
          <ac:spMkLst>
            <pc:docMk/>
            <pc:sldMk cId="4050544377" sldId="269"/>
            <ac:spMk id="58" creationId="{C8269D0B-CC04-D611-2B64-F96757E6A24D}"/>
          </ac:spMkLst>
        </pc:spChg>
      </pc:sldChg>
      <pc:sldChg chg="del ord">
        <pc:chgData name="Wick, Felix" userId="85efb633-acf6-425d-a271-4f136bfa2fb0" providerId="ADAL" clId="{535E2E60-F7C1-4514-B4A4-71691A198565}" dt="2023-06-10T06:54:03.517" v="12267"/>
        <pc:sldMkLst>
          <pc:docMk/>
          <pc:sldMk cId="539310951" sldId="270"/>
        </pc:sldMkLst>
      </pc:sldChg>
      <pc:sldChg chg="addSp modSp mod ord">
        <pc:chgData name="Wick, Felix" userId="85efb633-acf6-425d-a271-4f136bfa2fb0" providerId="ADAL" clId="{535E2E60-F7C1-4514-B4A4-71691A198565}" dt="2023-06-10T09:28:52.841" v="13187" actId="167"/>
        <pc:sldMkLst>
          <pc:docMk/>
          <pc:sldMk cId="1141733653" sldId="272"/>
        </pc:sldMkLst>
        <pc:spChg chg="mod">
          <ac:chgData name="Wick, Felix" userId="85efb633-acf6-425d-a271-4f136bfa2fb0" providerId="ADAL" clId="{535E2E60-F7C1-4514-B4A4-71691A198565}" dt="2023-05-30T19:01:42.551" v="3595" actId="20577"/>
          <ac:spMkLst>
            <pc:docMk/>
            <pc:sldMk cId="1141733653" sldId="272"/>
            <ac:spMk id="2" creationId="{A62B46F5-540A-8319-5CB2-AEBE07CABE89}"/>
          </ac:spMkLst>
        </pc:spChg>
        <pc:spChg chg="mod">
          <ac:chgData name="Wick, Felix" userId="85efb633-acf6-425d-a271-4f136bfa2fb0" providerId="ADAL" clId="{535E2E60-F7C1-4514-B4A4-71691A198565}" dt="2023-06-10T09:28:22.031" v="13155" actId="255"/>
          <ac:spMkLst>
            <pc:docMk/>
            <pc:sldMk cId="1141733653" sldId="272"/>
            <ac:spMk id="3" creationId="{AE9A42FF-356B-8FF0-F726-7B70069EB14C}"/>
          </ac:spMkLst>
        </pc:spChg>
        <pc:spChg chg="mod">
          <ac:chgData name="Wick, Felix" userId="85efb633-acf6-425d-a271-4f136bfa2fb0" providerId="ADAL" clId="{535E2E60-F7C1-4514-B4A4-71691A198565}" dt="2023-06-10T09:27:10.516" v="13122" actId="1037"/>
          <ac:spMkLst>
            <pc:docMk/>
            <pc:sldMk cId="1141733653" sldId="272"/>
            <ac:spMk id="4" creationId="{E55CB5D3-4689-80E6-765B-B800A8E81DCE}"/>
          </ac:spMkLst>
        </pc:spChg>
        <pc:spChg chg="mod">
          <ac:chgData name="Wick, Felix" userId="85efb633-acf6-425d-a271-4f136bfa2fb0" providerId="ADAL" clId="{535E2E60-F7C1-4514-B4A4-71691A198565}" dt="2023-06-10T09:27:10.516" v="13122" actId="1037"/>
          <ac:spMkLst>
            <pc:docMk/>
            <pc:sldMk cId="1141733653" sldId="272"/>
            <ac:spMk id="12" creationId="{BD6E5F51-20A2-7DF2-26E3-DD81994CAF95}"/>
          </ac:spMkLst>
        </pc:spChg>
        <pc:picChg chg="add mod ord">
          <ac:chgData name="Wick, Felix" userId="85efb633-acf6-425d-a271-4f136bfa2fb0" providerId="ADAL" clId="{535E2E60-F7C1-4514-B4A4-71691A198565}" dt="2023-06-10T09:28:52.841" v="13187" actId="167"/>
          <ac:picMkLst>
            <pc:docMk/>
            <pc:sldMk cId="1141733653" sldId="272"/>
            <ac:picMk id="5" creationId="{F2A48895-E3AE-F0C7-60C6-B360551C52D9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6" creationId="{17D634FC-E599-9F20-47A7-FB10E27B9023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8" creationId="{67DD70A9-EEC9-B484-0A23-2CB9B1B57F48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10" creationId="{E3D52C29-171A-1108-3E4C-38871512D94C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14" creationId="{7A803F76-A96C-AF3E-B8A0-FE1423AF278E}"/>
          </ac:picMkLst>
        </pc:picChg>
      </pc:sldChg>
      <pc:sldChg chg="addSp modSp mod ord">
        <pc:chgData name="Wick, Felix" userId="85efb633-acf6-425d-a271-4f136bfa2fb0" providerId="ADAL" clId="{535E2E60-F7C1-4514-B4A4-71691A198565}" dt="2023-05-30T19:03:48.884" v="3612" actId="20577"/>
        <pc:sldMkLst>
          <pc:docMk/>
          <pc:sldMk cId="416698772" sldId="273"/>
        </pc:sldMkLst>
        <pc:spChg chg="mod">
          <ac:chgData name="Wick, Felix" userId="85efb633-acf6-425d-a271-4f136bfa2fb0" providerId="ADAL" clId="{535E2E60-F7C1-4514-B4A4-71691A198565}" dt="2023-05-21T11:16:15.085" v="3159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535E2E60-F7C1-4514-B4A4-71691A198565}" dt="2023-05-30T19:03:48.884" v="3612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535E2E60-F7C1-4514-B4A4-71691A198565}" dt="2023-05-30T19:03:28.439" v="3607" actId="20577"/>
          <ac:spMkLst>
            <pc:docMk/>
            <pc:sldMk cId="416698772" sldId="273"/>
            <ac:spMk id="7" creationId="{7A972C6E-98A6-FAFD-CFCE-F015265C1ED3}"/>
          </ac:spMkLst>
        </pc:spChg>
        <pc:picChg chg="add mod">
          <ac:chgData name="Wick, Felix" userId="85efb633-acf6-425d-a271-4f136bfa2fb0" providerId="ADAL" clId="{535E2E60-F7C1-4514-B4A4-71691A198565}" dt="2023-05-21T11:16:05.969" v="3140" actId="14100"/>
          <ac:picMkLst>
            <pc:docMk/>
            <pc:sldMk cId="416698772" sldId="273"/>
            <ac:picMk id="8" creationId="{E55F429F-B838-E967-9198-7A4FA397BCC6}"/>
          </ac:picMkLst>
        </pc:picChg>
      </pc:sldChg>
      <pc:sldChg chg="modSp del mod ord">
        <pc:chgData name="Wick, Felix" userId="85efb633-acf6-425d-a271-4f136bfa2fb0" providerId="ADAL" clId="{535E2E60-F7C1-4514-B4A4-71691A198565}" dt="2023-06-09T08:27:00.958" v="6985" actId="47"/>
        <pc:sldMkLst>
          <pc:docMk/>
          <pc:sldMk cId="3506577937" sldId="279"/>
        </pc:sldMkLst>
        <pc:spChg chg="mod">
          <ac:chgData name="Wick, Felix" userId="85efb633-acf6-425d-a271-4f136bfa2fb0" providerId="ADAL" clId="{535E2E60-F7C1-4514-B4A4-71691A198565}" dt="2023-06-09T08:24:14.801" v="6980" actId="20577"/>
          <ac:spMkLst>
            <pc:docMk/>
            <pc:sldMk cId="3506577937" sldId="279"/>
            <ac:spMk id="3" creationId="{D61D9122-E815-1D18-2651-B6DACC8D7459}"/>
          </ac:spMkLst>
        </pc:spChg>
      </pc:sldChg>
      <pc:sldChg chg="addSp modSp mod ord">
        <pc:chgData name="Wick, Felix" userId="85efb633-acf6-425d-a271-4f136bfa2fb0" providerId="ADAL" clId="{535E2E60-F7C1-4514-B4A4-71691A198565}" dt="2023-06-12T05:05:37.279" v="15474" actId="14100"/>
        <pc:sldMkLst>
          <pc:docMk/>
          <pc:sldMk cId="3043096751" sldId="280"/>
        </pc:sldMkLst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3" creationId="{D57B4245-A2A2-D996-D240-B96F7E4F16CE}"/>
          </ac:spMkLst>
        </pc:spChg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5" creationId="{0FC17793-8D20-5843-4EAA-1EDC332053D8}"/>
          </ac:spMkLst>
        </pc:spChg>
        <pc:spChg chg="mod">
          <ac:chgData name="Wick, Felix" userId="85efb633-acf6-425d-a271-4f136bfa2fb0" providerId="ADAL" clId="{535E2E60-F7C1-4514-B4A4-71691A198565}" dt="2023-05-30T15:27:54.752" v="3402" actId="27636"/>
          <ac:spMkLst>
            <pc:docMk/>
            <pc:sldMk cId="3043096751" sldId="280"/>
            <ac:spMk id="6" creationId="{80AFF89D-7A09-049B-5C40-9BB5A322CD4E}"/>
          </ac:spMkLst>
        </pc:spChg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7" creationId="{C021F5FD-2F4D-072A-6A68-B57D207C4CF4}"/>
          </ac:spMkLst>
        </pc:spChg>
        <pc:spChg chg="add mod">
          <ac:chgData name="Wick, Felix" userId="85efb633-acf6-425d-a271-4f136bfa2fb0" providerId="ADAL" clId="{535E2E60-F7C1-4514-B4A4-71691A198565}" dt="2023-06-12T05:05:25.839" v="15473" actId="1035"/>
          <ac:spMkLst>
            <pc:docMk/>
            <pc:sldMk cId="3043096751" sldId="280"/>
            <ac:spMk id="8" creationId="{3033307F-50CA-B249-33E2-4099E01921DF}"/>
          </ac:spMkLst>
        </pc:spChg>
        <pc:spChg chg="mod">
          <ac:chgData name="Wick, Felix" userId="85efb633-acf6-425d-a271-4f136bfa2fb0" providerId="ADAL" clId="{535E2E60-F7C1-4514-B4A4-71691A198565}" dt="2023-05-30T15:28:07.289" v="3421" actId="1035"/>
          <ac:spMkLst>
            <pc:docMk/>
            <pc:sldMk cId="3043096751" sldId="280"/>
            <ac:spMk id="9" creationId="{84294BBD-CA3C-692B-2904-97A6E3B8E6E9}"/>
          </ac:spMkLst>
        </pc:spChg>
        <pc:cxnChg chg="add mod">
          <ac:chgData name="Wick, Felix" userId="85efb633-acf6-425d-a271-4f136bfa2fb0" providerId="ADAL" clId="{535E2E60-F7C1-4514-B4A4-71691A198565}" dt="2023-06-12T05:05:37.279" v="15474" actId="14100"/>
          <ac:cxnSpMkLst>
            <pc:docMk/>
            <pc:sldMk cId="3043096751" sldId="280"/>
            <ac:cxnSpMk id="11" creationId="{46A285AB-3F98-ED8D-AF23-F5F095F76A56}"/>
          </ac:cxnSpMkLst>
        </pc:cxnChg>
        <pc:cxnChg chg="mod">
          <ac:chgData name="Wick, Felix" userId="85efb633-acf6-425d-a271-4f136bfa2fb0" providerId="ADAL" clId="{535E2E60-F7C1-4514-B4A4-71691A198565}" dt="2023-05-30T15:28:07.289" v="3421" actId="1035"/>
          <ac:cxnSpMkLst>
            <pc:docMk/>
            <pc:sldMk cId="3043096751" sldId="280"/>
            <ac:cxnSpMk id="13" creationId="{88452487-D7BA-A039-D5B7-5DC951310D64}"/>
          </ac:cxnSpMkLst>
        </pc:cxnChg>
      </pc:sldChg>
      <pc:sldChg chg="del">
        <pc:chgData name="Wick, Felix" userId="85efb633-acf6-425d-a271-4f136bfa2fb0" providerId="ADAL" clId="{535E2E60-F7C1-4514-B4A4-71691A198565}" dt="2023-06-10T22:00:52.569" v="14812" actId="47"/>
        <pc:sldMkLst>
          <pc:docMk/>
          <pc:sldMk cId="431837093" sldId="281"/>
        </pc:sldMkLst>
      </pc:sldChg>
      <pc:sldChg chg="modSp mod ord">
        <pc:chgData name="Wick, Felix" userId="85efb633-acf6-425d-a271-4f136bfa2fb0" providerId="ADAL" clId="{535E2E60-F7C1-4514-B4A4-71691A198565}" dt="2023-05-20T08:01:55.648" v="903" actId="20577"/>
        <pc:sldMkLst>
          <pc:docMk/>
          <pc:sldMk cId="2933469855" sldId="282"/>
        </pc:sldMkLst>
        <pc:spChg chg="mod">
          <ac:chgData name="Wick, Felix" userId="85efb633-acf6-425d-a271-4f136bfa2fb0" providerId="ADAL" clId="{535E2E60-F7C1-4514-B4A4-71691A198565}" dt="2023-05-20T08:01:55.648" v="903" actId="20577"/>
          <ac:spMkLst>
            <pc:docMk/>
            <pc:sldMk cId="2933469855" sldId="282"/>
            <ac:spMk id="2" creationId="{466A8612-70FA-5E78-3E4E-A564628B9F43}"/>
          </ac:spMkLst>
        </pc:spChg>
      </pc:sldChg>
      <pc:sldChg chg="addSp delSp modSp del mod">
        <pc:chgData name="Wick, Felix" userId="85efb633-acf6-425d-a271-4f136bfa2fb0" providerId="ADAL" clId="{535E2E60-F7C1-4514-B4A4-71691A198565}" dt="2023-06-12T05:11:39.022" v="15499" actId="14100"/>
        <pc:sldMkLst>
          <pc:docMk/>
          <pc:sldMk cId="631062895" sldId="283"/>
        </pc:sldMkLst>
        <pc:spChg chg="mod">
          <ac:chgData name="Wick, Felix" userId="85efb633-acf6-425d-a271-4f136bfa2fb0" providerId="ADAL" clId="{535E2E60-F7C1-4514-B4A4-71691A198565}" dt="2023-06-11T20:54:34.563" v="15179" actId="14100"/>
          <ac:spMkLst>
            <pc:docMk/>
            <pc:sldMk cId="631062895" sldId="283"/>
            <ac:spMk id="3" creationId="{1D990C52-BBD9-7EB8-8537-1B46C4C4B9FA}"/>
          </ac:spMkLst>
        </pc:spChg>
        <pc:spChg chg="mod">
          <ac:chgData name="Wick, Felix" userId="85efb633-acf6-425d-a271-4f136bfa2fb0" providerId="ADAL" clId="{535E2E60-F7C1-4514-B4A4-71691A198565}" dt="2023-06-11T20:52:55.934" v="15141" actId="14100"/>
          <ac:spMkLst>
            <pc:docMk/>
            <pc:sldMk cId="631062895" sldId="283"/>
            <ac:spMk id="7" creationId="{C95F9EE4-A992-F276-B66F-9C66492BF2E7}"/>
          </ac:spMkLst>
        </pc:spChg>
        <pc:spChg chg="add del mod">
          <ac:chgData name="Wick, Felix" userId="85efb633-acf6-425d-a271-4f136bfa2fb0" providerId="ADAL" clId="{535E2E60-F7C1-4514-B4A4-71691A198565}" dt="2023-06-12T05:11:39.022" v="15499" actId="14100"/>
          <ac:spMkLst>
            <pc:docMk/>
            <pc:sldMk cId="631062895" sldId="283"/>
            <ac:spMk id="8" creationId="{C91E5AD5-F83B-7EE9-C3C6-186DFCD95A11}"/>
          </ac:spMkLst>
        </pc:spChg>
        <pc:spChg chg="add del mod">
          <ac:chgData name="Wick, Felix" userId="85efb633-acf6-425d-a271-4f136bfa2fb0" providerId="ADAL" clId="{535E2E60-F7C1-4514-B4A4-71691A198565}" dt="2023-06-11T20:54:18.986" v="15178" actId="1035"/>
          <ac:spMkLst>
            <pc:docMk/>
            <pc:sldMk cId="631062895" sldId="283"/>
            <ac:spMk id="12" creationId="{6E93A1D2-34EB-5121-A580-28AD6BAF5875}"/>
          </ac:spMkLst>
        </pc:spChg>
        <pc:spChg chg="add mod">
          <ac:chgData name="Wick, Felix" userId="85efb633-acf6-425d-a271-4f136bfa2fb0" providerId="ADAL" clId="{535E2E60-F7C1-4514-B4A4-71691A198565}" dt="2023-06-11T20:54:18.986" v="15178" actId="1035"/>
          <ac:spMkLst>
            <pc:docMk/>
            <pc:sldMk cId="631062895" sldId="283"/>
            <ac:spMk id="14" creationId="{F57EAE46-31A5-00F3-BE59-376D8ED8A328}"/>
          </ac:spMkLst>
        </pc:spChg>
        <pc:spChg chg="del mod">
          <ac:chgData name="Wick, Felix" userId="85efb633-acf6-425d-a271-4f136bfa2fb0" providerId="ADAL" clId="{535E2E60-F7C1-4514-B4A4-71691A198565}" dt="2023-06-11T20:52:38.238" v="15136" actId="478"/>
          <ac:spMkLst>
            <pc:docMk/>
            <pc:sldMk cId="631062895" sldId="283"/>
            <ac:spMk id="27" creationId="{0D3A5139-6AAC-1715-257D-849E4CDB98C6}"/>
          </ac:spMkLst>
        </pc:spChg>
        <pc:picChg chg="add mod">
          <ac:chgData name="Wick, Felix" userId="85efb633-acf6-425d-a271-4f136bfa2fb0" providerId="ADAL" clId="{535E2E60-F7C1-4514-B4A4-71691A198565}" dt="2023-06-11T20:54:18.986" v="15178" actId="1035"/>
          <ac:picMkLst>
            <pc:docMk/>
            <pc:sldMk cId="631062895" sldId="283"/>
            <ac:picMk id="5" creationId="{02034219-2340-5C98-0D79-3D5E6A5AFE47}"/>
          </ac:picMkLst>
        </pc:picChg>
        <pc:picChg chg="add mod">
          <ac:chgData name="Wick, Felix" userId="85efb633-acf6-425d-a271-4f136bfa2fb0" providerId="ADAL" clId="{535E2E60-F7C1-4514-B4A4-71691A198565}" dt="2023-06-11T20:54:18.986" v="15178" actId="1035"/>
          <ac:picMkLst>
            <pc:docMk/>
            <pc:sldMk cId="631062895" sldId="283"/>
            <ac:picMk id="6" creationId="{AC14EB37-B50A-058B-AD36-0B2118646646}"/>
          </ac:picMkLst>
        </pc:picChg>
        <pc:cxnChg chg="mod">
          <ac:chgData name="Wick, Felix" userId="85efb633-acf6-425d-a271-4f136bfa2fb0" providerId="ADAL" clId="{535E2E60-F7C1-4514-B4A4-71691A198565}" dt="2023-06-11T20:52:14.252" v="15133" actId="14100"/>
          <ac:cxnSpMkLst>
            <pc:docMk/>
            <pc:sldMk cId="631062895" sldId="283"/>
            <ac:cxnSpMk id="9" creationId="{6777C39E-03F9-8410-3A56-37A061669723}"/>
          </ac:cxnSpMkLst>
        </pc:cxnChg>
      </pc:sldChg>
      <pc:sldChg chg="del ord">
        <pc:chgData name="Wick, Felix" userId="85efb633-acf6-425d-a271-4f136bfa2fb0" providerId="ADAL" clId="{535E2E60-F7C1-4514-B4A4-71691A198565}" dt="2023-05-20T19:30:29.971" v="1870" actId="47"/>
        <pc:sldMkLst>
          <pc:docMk/>
          <pc:sldMk cId="2484378860" sldId="285"/>
        </pc:sldMkLst>
      </pc:sldChg>
      <pc:sldChg chg="del">
        <pc:chgData name="Wick, Felix" userId="85efb633-acf6-425d-a271-4f136bfa2fb0" providerId="ADAL" clId="{535E2E60-F7C1-4514-B4A4-71691A198565}" dt="2023-05-20T19:32:59.184" v="1872" actId="47"/>
        <pc:sldMkLst>
          <pc:docMk/>
          <pc:sldMk cId="2071800166" sldId="286"/>
        </pc:sldMkLst>
      </pc:sldChg>
      <pc:sldChg chg="modSp mod ord">
        <pc:chgData name="Wick, Felix" userId="85efb633-acf6-425d-a271-4f136bfa2fb0" providerId="ADAL" clId="{535E2E60-F7C1-4514-B4A4-71691A198565}" dt="2023-06-04T17:07:09.775" v="5301" actId="20577"/>
        <pc:sldMkLst>
          <pc:docMk/>
          <pc:sldMk cId="205709024" sldId="290"/>
        </pc:sldMkLst>
        <pc:spChg chg="mod">
          <ac:chgData name="Wick, Felix" userId="85efb633-acf6-425d-a271-4f136bfa2fb0" providerId="ADAL" clId="{535E2E60-F7C1-4514-B4A4-71691A198565}" dt="2023-06-04T17:07:09.775" v="5301" actId="20577"/>
          <ac:spMkLst>
            <pc:docMk/>
            <pc:sldMk cId="205709024" sldId="290"/>
            <ac:spMk id="3" creationId="{455FDA38-027C-BDF2-FF70-B542E9092FBE}"/>
          </ac:spMkLst>
        </pc:spChg>
      </pc:sldChg>
      <pc:sldChg chg="del ord">
        <pc:chgData name="Wick, Felix" userId="85efb633-acf6-425d-a271-4f136bfa2fb0" providerId="ADAL" clId="{535E2E60-F7C1-4514-B4A4-71691A198565}" dt="2023-06-04T21:36:52.859" v="6544" actId="47"/>
        <pc:sldMkLst>
          <pc:docMk/>
          <pc:sldMk cId="4104865561" sldId="294"/>
        </pc:sldMkLst>
      </pc:sldChg>
      <pc:sldChg chg="ord">
        <pc:chgData name="Wick, Felix" userId="85efb633-acf6-425d-a271-4f136bfa2fb0" providerId="ADAL" clId="{535E2E60-F7C1-4514-B4A4-71691A198565}" dt="2023-06-10T06:54:03.517" v="12267"/>
        <pc:sldMkLst>
          <pc:docMk/>
          <pc:sldMk cId="3519318252" sldId="296"/>
        </pc:sldMkLst>
      </pc:sldChg>
      <pc:sldChg chg="modSp del mod ord">
        <pc:chgData name="Wick, Felix" userId="85efb633-acf6-425d-a271-4f136bfa2fb0" providerId="ADAL" clId="{535E2E60-F7C1-4514-B4A4-71691A198565}" dt="2023-06-10T09:18:30.049" v="12916" actId="47"/>
        <pc:sldMkLst>
          <pc:docMk/>
          <pc:sldMk cId="2058052398" sldId="298"/>
        </pc:sldMkLst>
        <pc:spChg chg="mod">
          <ac:chgData name="Wick, Felix" userId="85efb633-acf6-425d-a271-4f136bfa2fb0" providerId="ADAL" clId="{535E2E60-F7C1-4514-B4A4-71691A198565}" dt="2023-06-09T08:37:55.021" v="7210" actId="20577"/>
          <ac:spMkLst>
            <pc:docMk/>
            <pc:sldMk cId="2058052398" sldId="298"/>
            <ac:spMk id="2" creationId="{AFCE4DCC-1C88-BE0F-22BF-F3CD39DFE553}"/>
          </ac:spMkLst>
        </pc:spChg>
      </pc:sldChg>
      <pc:sldChg chg="addSp delSp modSp mod ord">
        <pc:chgData name="Wick, Felix" userId="85efb633-acf6-425d-a271-4f136bfa2fb0" providerId="ADAL" clId="{535E2E60-F7C1-4514-B4A4-71691A198565}" dt="2023-06-12T06:33:50.055" v="15682" actId="1036"/>
        <pc:sldMkLst>
          <pc:docMk/>
          <pc:sldMk cId="1198576018" sldId="299"/>
        </pc:sldMkLst>
        <pc:spChg chg="mod">
          <ac:chgData name="Wick, Felix" userId="85efb633-acf6-425d-a271-4f136bfa2fb0" providerId="ADAL" clId="{535E2E60-F7C1-4514-B4A4-71691A198565}" dt="2023-05-20T21:21:21.451" v="2813" actId="20577"/>
          <ac:spMkLst>
            <pc:docMk/>
            <pc:sldMk cId="1198576018" sldId="299"/>
            <ac:spMk id="2" creationId="{FAF00118-42C4-0F41-5612-17227D0CB322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3" creationId="{D4851D45-9DF9-BE1C-8FA8-AE1DDB1DB604}"/>
          </ac:spMkLst>
        </pc:spChg>
        <pc:spChg chg="add del mod">
          <ac:chgData name="Wick, Felix" userId="85efb633-acf6-425d-a271-4f136bfa2fb0" providerId="ADAL" clId="{535E2E60-F7C1-4514-B4A4-71691A198565}" dt="2023-06-12T06:30:48.938" v="15635" actId="20577"/>
          <ac:spMkLst>
            <pc:docMk/>
            <pc:sldMk cId="1198576018" sldId="299"/>
            <ac:spMk id="7" creationId="{3914D98B-D2BF-EE2C-D3A8-8BC1BF95243B}"/>
          </ac:spMkLst>
        </pc:spChg>
        <pc:spChg chg="mod">
          <ac:chgData name="Wick, Felix" userId="85efb633-acf6-425d-a271-4f136bfa2fb0" providerId="ADAL" clId="{535E2E60-F7C1-4514-B4A4-71691A198565}" dt="2023-06-12T06:31:07.359" v="15637" actId="1076"/>
          <ac:spMkLst>
            <pc:docMk/>
            <pc:sldMk cId="1198576018" sldId="299"/>
            <ac:spMk id="9" creationId="{43BCBC49-ACFE-2FE2-4091-937FD9A6CF1F}"/>
          </ac:spMkLst>
        </pc:spChg>
        <pc:spChg chg="mod">
          <ac:chgData name="Wick, Felix" userId="85efb633-acf6-425d-a271-4f136bfa2fb0" providerId="ADAL" clId="{535E2E60-F7C1-4514-B4A4-71691A198565}" dt="2023-06-12T06:30:12.606" v="15627" actId="1076"/>
          <ac:spMkLst>
            <pc:docMk/>
            <pc:sldMk cId="1198576018" sldId="299"/>
            <ac:spMk id="10" creationId="{C4A685AE-B3DA-A7CC-132F-46CB4DFB28F0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1" creationId="{510F9C11-CB62-8F16-CDA5-1744902446D3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2" creationId="{BF62E2C6-C6E5-60CB-D782-46F1EFDBAC78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3" creationId="{01176C67-3349-8F90-0C9E-4FE4F29243E0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5" creationId="{80CB76A6-5812-6AB0-6767-EC66BDD0DD7D}"/>
          </ac:spMkLst>
        </pc:spChg>
        <pc:spChg chg="del">
          <ac:chgData name="Wick, Felix" userId="85efb633-acf6-425d-a271-4f136bfa2fb0" providerId="ADAL" clId="{535E2E60-F7C1-4514-B4A4-71691A198565}" dt="2023-06-12T06:27:23.143" v="15548" actId="478"/>
          <ac:spMkLst>
            <pc:docMk/>
            <pc:sldMk cId="1198576018" sldId="299"/>
            <ac:spMk id="16" creationId="{04C31EEC-D553-922A-5667-61F530B4301F}"/>
          </ac:spMkLst>
        </pc:spChg>
        <pc:picChg chg="add del mod">
          <ac:chgData name="Wick, Felix" userId="85efb633-acf6-425d-a271-4f136bfa2fb0" providerId="ADAL" clId="{535E2E60-F7C1-4514-B4A4-71691A198565}" dt="2023-06-12T06:30:23.638" v="15630" actId="1076"/>
          <ac:picMkLst>
            <pc:docMk/>
            <pc:sldMk cId="1198576018" sldId="299"/>
            <ac:picMk id="5" creationId="{8B505B5F-123A-B6E0-3607-60D3F212C56A}"/>
          </ac:picMkLst>
        </pc:picChg>
        <pc:picChg chg="mod">
          <ac:chgData name="Wick, Felix" userId="85efb633-acf6-425d-a271-4f136bfa2fb0" providerId="ADAL" clId="{535E2E60-F7C1-4514-B4A4-71691A198565}" dt="2023-06-12T06:33:50.055" v="15682" actId="1036"/>
          <ac:picMkLst>
            <pc:docMk/>
            <pc:sldMk cId="1198576018" sldId="299"/>
            <ac:picMk id="17" creationId="{89F06512-1EFD-39BC-A15F-563A80636E21}"/>
          </ac:picMkLst>
        </pc:picChg>
        <pc:cxnChg chg="del">
          <ac:chgData name="Wick, Felix" userId="85efb633-acf6-425d-a271-4f136bfa2fb0" providerId="ADAL" clId="{535E2E60-F7C1-4514-B4A4-71691A198565}" dt="2023-06-12T06:28:11.570" v="15591" actId="478"/>
          <ac:cxnSpMkLst>
            <pc:docMk/>
            <pc:sldMk cId="1198576018" sldId="299"/>
            <ac:cxnSpMk id="6" creationId="{B95CE4AB-CCB4-8B08-EA11-FFC1D3AD219C}"/>
          </ac:cxnSpMkLst>
        </pc:cxnChg>
        <pc:cxnChg chg="del">
          <ac:chgData name="Wick, Felix" userId="85efb633-acf6-425d-a271-4f136bfa2fb0" providerId="ADAL" clId="{535E2E60-F7C1-4514-B4A4-71691A198565}" dt="2023-06-12T06:27:35.647" v="15549" actId="478"/>
          <ac:cxnSpMkLst>
            <pc:docMk/>
            <pc:sldMk cId="1198576018" sldId="299"/>
            <ac:cxnSpMk id="8" creationId="{9248E577-8475-E84A-E7A9-9B88595DEF81}"/>
          </ac:cxnSpMkLst>
        </pc:cxnChg>
        <pc:cxnChg chg="del">
          <ac:chgData name="Wick, Felix" userId="85efb633-acf6-425d-a271-4f136bfa2fb0" providerId="ADAL" clId="{535E2E60-F7C1-4514-B4A4-71691A198565}" dt="2023-06-12T06:31:16.332" v="15639" actId="478"/>
          <ac:cxnSpMkLst>
            <pc:docMk/>
            <pc:sldMk cId="1198576018" sldId="299"/>
            <ac:cxnSpMk id="14" creationId="{B4CC3381-8452-7B47-2A05-226B4742D428}"/>
          </ac:cxnSpMkLst>
        </pc:cxnChg>
      </pc:sldChg>
      <pc:sldChg chg="del ord">
        <pc:chgData name="Wick, Felix" userId="85efb633-acf6-425d-a271-4f136bfa2fb0" providerId="ADAL" clId="{535E2E60-F7C1-4514-B4A4-71691A198565}" dt="2023-06-04T16:32:38.155" v="4151" actId="47"/>
        <pc:sldMkLst>
          <pc:docMk/>
          <pc:sldMk cId="3367182295" sldId="300"/>
        </pc:sldMkLst>
      </pc:sldChg>
      <pc:sldChg chg="del ord">
        <pc:chgData name="Wick, Felix" userId="85efb633-acf6-425d-a271-4f136bfa2fb0" providerId="ADAL" clId="{535E2E60-F7C1-4514-B4A4-71691A198565}" dt="2023-05-30T15:32:18.322" v="3453" actId="47"/>
        <pc:sldMkLst>
          <pc:docMk/>
          <pc:sldMk cId="2405277906" sldId="303"/>
        </pc:sldMkLst>
      </pc:sldChg>
      <pc:sldChg chg="modSp mod">
        <pc:chgData name="Wick, Felix" userId="85efb633-acf6-425d-a271-4f136bfa2fb0" providerId="ADAL" clId="{535E2E60-F7C1-4514-B4A4-71691A198565}" dt="2023-06-04T21:06:35.276" v="5945" actId="20577"/>
        <pc:sldMkLst>
          <pc:docMk/>
          <pc:sldMk cId="3096588171" sldId="303"/>
        </pc:sldMkLst>
        <pc:spChg chg="mod">
          <ac:chgData name="Wick, Felix" userId="85efb633-acf6-425d-a271-4f136bfa2fb0" providerId="ADAL" clId="{535E2E60-F7C1-4514-B4A4-71691A198565}" dt="2023-06-04T21:06:35.276" v="5945" actId="20577"/>
          <ac:spMkLst>
            <pc:docMk/>
            <pc:sldMk cId="3096588171" sldId="303"/>
            <ac:spMk id="3" creationId="{D928FF15-BA84-C03E-85E1-68C16FEBE3C1}"/>
          </ac:spMkLst>
        </pc:spChg>
        <pc:spChg chg="mod">
          <ac:chgData name="Wick, Felix" userId="85efb633-acf6-425d-a271-4f136bfa2fb0" providerId="ADAL" clId="{535E2E60-F7C1-4514-B4A4-71691A198565}" dt="2023-06-04T21:05:38.381" v="5937" actId="1076"/>
          <ac:spMkLst>
            <pc:docMk/>
            <pc:sldMk cId="3096588171" sldId="303"/>
            <ac:spMk id="5" creationId="{CFAD40CA-EA84-1A14-90D1-E631FB088FF3}"/>
          </ac:spMkLst>
        </pc:spChg>
        <pc:cxnChg chg="mod">
          <ac:chgData name="Wick, Felix" userId="85efb633-acf6-425d-a271-4f136bfa2fb0" providerId="ADAL" clId="{535E2E60-F7C1-4514-B4A4-71691A198565}" dt="2023-06-04T21:05:38.381" v="5937" actId="1076"/>
          <ac:cxnSpMkLst>
            <pc:docMk/>
            <pc:sldMk cId="3096588171" sldId="303"/>
            <ac:cxnSpMk id="7" creationId="{AA679F65-1C18-6D37-51A4-3679A9E6510D}"/>
          </ac:cxnSpMkLst>
        </pc:cxnChg>
      </pc:sldChg>
      <pc:sldChg chg="modSp mod ord">
        <pc:chgData name="Wick, Felix" userId="85efb633-acf6-425d-a271-4f136bfa2fb0" providerId="ADAL" clId="{535E2E60-F7C1-4514-B4A4-71691A198565}" dt="2023-06-10T06:54:03.517" v="12267"/>
        <pc:sldMkLst>
          <pc:docMk/>
          <pc:sldMk cId="3075446980" sldId="304"/>
        </pc:sldMkLst>
        <pc:spChg chg="mod">
          <ac:chgData name="Wick, Felix" userId="85efb633-acf6-425d-a271-4f136bfa2fb0" providerId="ADAL" clId="{535E2E60-F7C1-4514-B4A4-71691A198565}" dt="2023-06-10T06:52:57.665" v="12238" actId="20577"/>
          <ac:spMkLst>
            <pc:docMk/>
            <pc:sldMk cId="3075446980" sldId="304"/>
            <ac:spMk id="8" creationId="{8663F9B7-DAA7-294F-A371-1F4067F6E9CC}"/>
          </ac:spMkLst>
        </pc:spChg>
      </pc:sldChg>
      <pc:sldChg chg="modSp mod">
        <pc:chgData name="Wick, Felix" userId="85efb633-acf6-425d-a271-4f136bfa2fb0" providerId="ADAL" clId="{535E2E60-F7C1-4514-B4A4-71691A198565}" dt="2023-06-10T09:17:18.280" v="12915" actId="14100"/>
        <pc:sldMkLst>
          <pc:docMk/>
          <pc:sldMk cId="1838303606" sldId="307"/>
        </pc:sldMkLst>
        <pc:spChg chg="mod">
          <ac:chgData name="Wick, Felix" userId="85efb633-acf6-425d-a271-4f136bfa2fb0" providerId="ADAL" clId="{535E2E60-F7C1-4514-B4A4-71691A198565}" dt="2023-06-10T09:17:14.888" v="12914" actId="14100"/>
          <ac:spMkLst>
            <pc:docMk/>
            <pc:sldMk cId="1838303606" sldId="307"/>
            <ac:spMk id="2" creationId="{711F6893-92E6-61CA-3EFA-47C7E9CC988C}"/>
          </ac:spMkLst>
        </pc:spChg>
        <pc:spChg chg="mod">
          <ac:chgData name="Wick, Felix" userId="85efb633-acf6-425d-a271-4f136bfa2fb0" providerId="ADAL" clId="{535E2E60-F7C1-4514-B4A4-71691A198565}" dt="2023-06-10T09:17:18.280" v="12915" actId="14100"/>
          <ac:spMkLst>
            <pc:docMk/>
            <pc:sldMk cId="1838303606" sldId="307"/>
            <ac:spMk id="3" creationId="{9BF709DE-EFCC-6EE1-52A9-4F99789121B4}"/>
          </ac:spMkLst>
        </pc:spChg>
      </pc:sldChg>
      <pc:sldChg chg="del">
        <pc:chgData name="Wick, Felix" userId="85efb633-acf6-425d-a271-4f136bfa2fb0" providerId="ADAL" clId="{535E2E60-F7C1-4514-B4A4-71691A198565}" dt="2023-05-19T21:19:13.834" v="1" actId="47"/>
        <pc:sldMkLst>
          <pc:docMk/>
          <pc:sldMk cId="240172368" sldId="308"/>
        </pc:sldMkLst>
      </pc:sldChg>
      <pc:sldChg chg="ord">
        <pc:chgData name="Wick, Felix" userId="85efb633-acf6-425d-a271-4f136bfa2fb0" providerId="ADAL" clId="{535E2E60-F7C1-4514-B4A4-71691A198565}" dt="2023-05-30T08:45:55.212" v="3172"/>
        <pc:sldMkLst>
          <pc:docMk/>
          <pc:sldMk cId="1898373171" sldId="309"/>
        </pc:sldMkLst>
      </pc:sldChg>
      <pc:sldChg chg="modSp mod">
        <pc:chgData name="Wick, Felix" userId="85efb633-acf6-425d-a271-4f136bfa2fb0" providerId="ADAL" clId="{535E2E60-F7C1-4514-B4A4-71691A198565}" dt="2023-05-20T19:40:04.966" v="1923" actId="20577"/>
        <pc:sldMkLst>
          <pc:docMk/>
          <pc:sldMk cId="361719772" sldId="311"/>
        </pc:sldMkLst>
        <pc:spChg chg="mod">
          <ac:chgData name="Wick, Felix" userId="85efb633-acf6-425d-a271-4f136bfa2fb0" providerId="ADAL" clId="{535E2E60-F7C1-4514-B4A4-71691A198565}" dt="2023-05-20T19:40:04.966" v="1923" actId="20577"/>
          <ac:spMkLst>
            <pc:docMk/>
            <pc:sldMk cId="361719772" sldId="311"/>
            <ac:spMk id="2" creationId="{EECB9D83-64A4-3C53-97D5-7979A3620543}"/>
          </ac:spMkLst>
        </pc:spChg>
      </pc:sldChg>
      <pc:sldChg chg="modSp del mod ord modClrScheme chgLayout">
        <pc:chgData name="Wick, Felix" userId="85efb633-acf6-425d-a271-4f136bfa2fb0" providerId="ADAL" clId="{535E2E60-F7C1-4514-B4A4-71691A198565}" dt="2023-05-20T19:21:03.680" v="1849" actId="47"/>
        <pc:sldMkLst>
          <pc:docMk/>
          <pc:sldMk cId="2665151031" sldId="322"/>
        </pc:sldMkLst>
        <pc:spChg chg="mod ord">
          <ac:chgData name="Wick, Felix" userId="85efb633-acf6-425d-a271-4f136bfa2fb0" providerId="ADAL" clId="{535E2E60-F7C1-4514-B4A4-71691A198565}" dt="2023-05-20T16:32:57.893" v="1412" actId="700"/>
          <ac:spMkLst>
            <pc:docMk/>
            <pc:sldMk cId="2665151031" sldId="322"/>
            <ac:spMk id="2" creationId="{19D1C3B8-153A-CD60-3B8F-51F424C3C416}"/>
          </ac:spMkLst>
        </pc:spChg>
        <pc:spChg chg="mod ord">
          <ac:chgData name="Wick, Felix" userId="85efb633-acf6-425d-a271-4f136bfa2fb0" providerId="ADAL" clId="{535E2E60-F7C1-4514-B4A4-71691A198565}" dt="2023-05-20T16:32:57.893" v="1412" actId="700"/>
          <ac:spMkLst>
            <pc:docMk/>
            <pc:sldMk cId="2665151031" sldId="322"/>
            <ac:spMk id="4" creationId="{D018E8AA-6976-D8F1-00DB-175E2B456686}"/>
          </ac:spMkLst>
        </pc:spChg>
      </pc:sldChg>
      <pc:sldChg chg="addSp modSp mod">
        <pc:chgData name="Wick, Felix" userId="85efb633-acf6-425d-a271-4f136bfa2fb0" providerId="ADAL" clId="{535E2E60-F7C1-4514-B4A4-71691A198565}" dt="2023-05-19T21:22:52.744" v="12" actId="1076"/>
        <pc:sldMkLst>
          <pc:docMk/>
          <pc:sldMk cId="3838755257" sldId="329"/>
        </pc:sldMkLst>
        <pc:spChg chg="add mod">
          <ac:chgData name="Wick, Felix" userId="85efb633-acf6-425d-a271-4f136bfa2fb0" providerId="ADAL" clId="{535E2E60-F7C1-4514-B4A4-71691A198565}" dt="2023-05-19T21:22:52.744" v="12" actId="1076"/>
          <ac:spMkLst>
            <pc:docMk/>
            <pc:sldMk cId="3838755257" sldId="329"/>
            <ac:spMk id="9" creationId="{30B4987C-4831-4A50-532E-F822DD5C8812}"/>
          </ac:spMkLst>
        </pc:spChg>
        <pc:picChg chg="mod">
          <ac:chgData name="Wick, Felix" userId="85efb633-acf6-425d-a271-4f136bfa2fb0" providerId="ADAL" clId="{535E2E60-F7C1-4514-B4A4-71691A198565}" dt="2023-05-19T21:22:46.867" v="11" actId="1076"/>
          <ac:picMkLst>
            <pc:docMk/>
            <pc:sldMk cId="3838755257" sldId="329"/>
            <ac:picMk id="12" creationId="{FFC7804B-3343-0D17-E13D-FBE8F36CC7D8}"/>
          </ac:picMkLst>
        </pc:picChg>
      </pc:sldChg>
      <pc:sldChg chg="addSp delSp modSp mod ord modClrScheme chgLayout">
        <pc:chgData name="Wick, Felix" userId="85efb633-acf6-425d-a271-4f136bfa2fb0" providerId="ADAL" clId="{535E2E60-F7C1-4514-B4A4-71691A198565}" dt="2023-06-10T08:19:55.599" v="12462" actId="14100"/>
        <pc:sldMkLst>
          <pc:docMk/>
          <pc:sldMk cId="817784504" sldId="334"/>
        </pc:sldMkLst>
        <pc:spChg chg="add mod ord">
          <ac:chgData name="Wick, Felix" userId="85efb633-acf6-425d-a271-4f136bfa2fb0" providerId="ADAL" clId="{535E2E60-F7C1-4514-B4A4-71691A198565}" dt="2023-06-10T08:19:55.599" v="12462" actId="14100"/>
          <ac:spMkLst>
            <pc:docMk/>
            <pc:sldMk cId="817784504" sldId="334"/>
            <ac:spMk id="2" creationId="{BEE6A1B5-997F-ED9A-8878-0CBFA804A9A5}"/>
          </ac:spMkLst>
        </pc:spChg>
        <pc:spChg chg="add del mod">
          <ac:chgData name="Wick, Felix" userId="85efb633-acf6-425d-a271-4f136bfa2fb0" providerId="ADAL" clId="{535E2E60-F7C1-4514-B4A4-71691A198565}" dt="2023-05-20T20:07:34.918" v="2226" actId="700"/>
          <ac:spMkLst>
            <pc:docMk/>
            <pc:sldMk cId="817784504" sldId="334"/>
            <ac:spMk id="3" creationId="{7981D437-0113-181B-FFE2-A0807EE3C658}"/>
          </ac:spMkLst>
        </pc:spChg>
        <pc:spChg chg="mod ord">
          <ac:chgData name="Wick, Felix" userId="85efb633-acf6-425d-a271-4f136bfa2fb0" providerId="ADAL" clId="{535E2E60-F7C1-4514-B4A4-71691A198565}" dt="2023-06-10T08:18:31.429" v="12369" actId="700"/>
          <ac:spMkLst>
            <pc:docMk/>
            <pc:sldMk cId="817784504" sldId="334"/>
            <ac:spMk id="4" creationId="{05291372-CC0E-CF14-3AE4-5CCE8BEE66AB}"/>
          </ac:spMkLst>
        </pc:spChg>
        <pc:spChg chg="del">
          <ac:chgData name="Wick, Felix" userId="85efb633-acf6-425d-a271-4f136bfa2fb0" providerId="ADAL" clId="{535E2E60-F7C1-4514-B4A4-71691A198565}" dt="2023-05-20T20:07:28.605" v="2225" actId="478"/>
          <ac:spMkLst>
            <pc:docMk/>
            <pc:sldMk cId="817784504" sldId="334"/>
            <ac:spMk id="55" creationId="{7D8675CE-C45D-8846-B19F-E8F209DB283F}"/>
          </ac:spMkLst>
        </pc:spChg>
        <pc:picChg chg="mod">
          <ac:chgData name="Wick, Felix" userId="85efb633-acf6-425d-a271-4f136bfa2fb0" providerId="ADAL" clId="{535E2E60-F7C1-4514-B4A4-71691A198565}" dt="2023-06-10T08:19:08.437" v="12396" actId="1036"/>
          <ac:picMkLst>
            <pc:docMk/>
            <pc:sldMk cId="817784504" sldId="334"/>
            <ac:picMk id="40" creationId="{F528E0C1-091D-8808-7441-172B9A0314BF}"/>
          </ac:picMkLst>
        </pc:picChg>
        <pc:picChg chg="mod">
          <ac:chgData name="Wick, Felix" userId="85efb633-acf6-425d-a271-4f136bfa2fb0" providerId="ADAL" clId="{535E2E60-F7C1-4514-B4A4-71691A198565}" dt="2023-06-10T08:19:30.565" v="12450" actId="1038"/>
          <ac:picMkLst>
            <pc:docMk/>
            <pc:sldMk cId="817784504" sldId="334"/>
            <ac:picMk id="42" creationId="{732AA3BB-9978-F562-5097-A81AA2178ED6}"/>
          </ac:picMkLst>
        </pc:picChg>
        <pc:picChg chg="mod">
          <ac:chgData name="Wick, Felix" userId="85efb633-acf6-425d-a271-4f136bfa2fb0" providerId="ADAL" clId="{535E2E60-F7C1-4514-B4A4-71691A198565}" dt="2023-06-10T08:19:05.664" v="12387" actId="1035"/>
          <ac:picMkLst>
            <pc:docMk/>
            <pc:sldMk cId="817784504" sldId="334"/>
            <ac:picMk id="54" creationId="{3D630D45-8100-D305-3CB3-5705863944EA}"/>
          </ac:picMkLst>
        </pc:picChg>
      </pc:sldChg>
      <pc:sldChg chg="modSp mod chgLayout">
        <pc:chgData name="Wick, Felix" userId="85efb633-acf6-425d-a271-4f136bfa2fb0" providerId="ADAL" clId="{535E2E60-F7C1-4514-B4A4-71691A198565}" dt="2023-05-20T19:18:45.786" v="1805" actId="12"/>
        <pc:sldMkLst>
          <pc:docMk/>
          <pc:sldMk cId="2888861633" sldId="538"/>
        </pc:sldMkLst>
        <pc:spChg chg="mod ord">
          <ac:chgData name="Wick, Felix" userId="85efb633-acf6-425d-a271-4f136bfa2fb0" providerId="ADAL" clId="{535E2E60-F7C1-4514-B4A4-71691A198565}" dt="2023-05-20T19:18:45.786" v="1805" actId="12"/>
          <ac:spMkLst>
            <pc:docMk/>
            <pc:sldMk cId="2888861633" sldId="538"/>
            <ac:spMk id="2" creationId="{6744E226-B719-6A4D-8895-272AFAF86BD5}"/>
          </ac:spMkLst>
        </pc:spChg>
        <pc:spChg chg="mod ord">
          <ac:chgData name="Wick, Felix" userId="85efb633-acf6-425d-a271-4f136bfa2fb0" providerId="ADAL" clId="{535E2E60-F7C1-4514-B4A4-71691A198565}" dt="2023-05-20T19:14:57.632" v="1784" actId="700"/>
          <ac:spMkLst>
            <pc:docMk/>
            <pc:sldMk cId="2888861633" sldId="538"/>
            <ac:spMk id="3" creationId="{4DD59287-6324-EF49-A18A-8503ABC25B5B}"/>
          </ac:spMkLst>
        </pc:spChg>
        <pc:spChg chg="mod ord">
          <ac:chgData name="Wick, Felix" userId="85efb633-acf6-425d-a271-4f136bfa2fb0" providerId="ADAL" clId="{535E2E60-F7C1-4514-B4A4-71691A198565}" dt="2023-05-20T19:14:57.632" v="1784" actId="700"/>
          <ac:spMkLst>
            <pc:docMk/>
            <pc:sldMk cId="2888861633" sldId="538"/>
            <ac:spMk id="20" creationId="{D9CB3BEF-37F9-7C4C-9867-6EAACA3C9B79}"/>
          </ac:spMkLst>
        </pc:spChg>
      </pc:sldChg>
      <pc:sldChg chg="del ord">
        <pc:chgData name="Wick, Felix" userId="85efb633-acf6-425d-a271-4f136bfa2fb0" providerId="ADAL" clId="{535E2E60-F7C1-4514-B4A4-71691A198565}" dt="2023-05-20T08:07:49.736" v="940" actId="47"/>
        <pc:sldMkLst>
          <pc:docMk/>
          <pc:sldMk cId="4152718748" sldId="544"/>
        </pc:sldMkLst>
      </pc:sldChg>
      <pc:sldChg chg="delSp del mod ord">
        <pc:chgData name="Wick, Felix" userId="85efb633-acf6-425d-a271-4f136bfa2fb0" providerId="ADAL" clId="{535E2E60-F7C1-4514-B4A4-71691A198565}" dt="2023-05-30T15:33:45.333" v="3472" actId="47"/>
        <pc:sldMkLst>
          <pc:docMk/>
          <pc:sldMk cId="3494194823" sldId="553"/>
        </pc:sldMkLst>
        <pc:picChg chg="del">
          <ac:chgData name="Wick, Felix" userId="85efb633-acf6-425d-a271-4f136bfa2fb0" providerId="ADAL" clId="{535E2E60-F7C1-4514-B4A4-71691A198565}" dt="2023-05-30T15:33:43.125" v="3471" actId="21"/>
          <ac:picMkLst>
            <pc:docMk/>
            <pc:sldMk cId="3494194823" sldId="553"/>
            <ac:picMk id="8" creationId="{E748EB18-F826-0669-3A55-EDB847CE6772}"/>
          </ac:picMkLst>
        </pc:picChg>
        <pc:picChg chg="del">
          <ac:chgData name="Wick, Felix" userId="85efb633-acf6-425d-a271-4f136bfa2fb0" providerId="ADAL" clId="{535E2E60-F7C1-4514-B4A4-71691A198565}" dt="2023-05-30T15:33:43.125" v="3471" actId="21"/>
          <ac:picMkLst>
            <pc:docMk/>
            <pc:sldMk cId="3494194823" sldId="553"/>
            <ac:picMk id="10" creationId="{552461EC-79B5-412B-F9C4-A56E7B5C9B82}"/>
          </ac:picMkLst>
        </pc:picChg>
      </pc:sldChg>
      <pc:sldChg chg="modSp del mod ord">
        <pc:chgData name="Wick, Felix" userId="85efb633-acf6-425d-a271-4f136bfa2fb0" providerId="ADAL" clId="{535E2E60-F7C1-4514-B4A4-71691A198565}" dt="2023-05-30T15:28:40.161" v="3422" actId="47"/>
        <pc:sldMkLst>
          <pc:docMk/>
          <pc:sldMk cId="482060627" sldId="565"/>
        </pc:sldMkLst>
        <pc:spChg chg="mod">
          <ac:chgData name="Wick, Felix" userId="85efb633-acf6-425d-a271-4f136bfa2fb0" providerId="ADAL" clId="{535E2E60-F7C1-4514-B4A4-71691A198565}" dt="2023-05-21T09:34:01.285" v="3091" actId="255"/>
          <ac:spMkLst>
            <pc:docMk/>
            <pc:sldMk cId="482060627" sldId="565"/>
            <ac:spMk id="3" creationId="{D4D0FC45-D3C0-894E-8F2C-096EC7781CE3}"/>
          </ac:spMkLst>
        </pc:spChg>
        <pc:spChg chg="mod">
          <ac:chgData name="Wick, Felix" userId="85efb633-acf6-425d-a271-4f136bfa2fb0" providerId="ADAL" clId="{535E2E60-F7C1-4514-B4A4-71691A198565}" dt="2023-05-21T09:34:32.977" v="3110" actId="1038"/>
          <ac:spMkLst>
            <pc:docMk/>
            <pc:sldMk cId="482060627" sldId="565"/>
            <ac:spMk id="8" creationId="{6CA9056A-682D-EB32-65B6-FD3CD507E6DF}"/>
          </ac:spMkLst>
        </pc:spChg>
      </pc:sldChg>
      <pc:sldChg chg="modSp mod">
        <pc:chgData name="Wick, Felix" userId="85efb633-acf6-425d-a271-4f136bfa2fb0" providerId="ADAL" clId="{535E2E60-F7C1-4514-B4A4-71691A198565}" dt="2023-05-19T21:33:06.970" v="186" actId="1076"/>
        <pc:sldMkLst>
          <pc:docMk/>
          <pc:sldMk cId="3841219869" sldId="567"/>
        </pc:sldMkLst>
        <pc:spChg chg="mod">
          <ac:chgData name="Wick, Felix" userId="85efb633-acf6-425d-a271-4f136bfa2fb0" providerId="ADAL" clId="{535E2E60-F7C1-4514-B4A4-71691A198565}" dt="2023-05-19T21:33:06.970" v="186" actId="1076"/>
          <ac:spMkLst>
            <pc:docMk/>
            <pc:sldMk cId="3841219869" sldId="567"/>
            <ac:spMk id="6" creationId="{B6A4992B-C55A-294D-A89F-4B28E1ED4A86}"/>
          </ac:spMkLst>
        </pc:spChg>
      </pc:sldChg>
      <pc:sldChg chg="del">
        <pc:chgData name="Wick, Felix" userId="85efb633-acf6-425d-a271-4f136bfa2fb0" providerId="ADAL" clId="{535E2E60-F7C1-4514-B4A4-71691A198565}" dt="2023-05-20T07:00:57.818" v="451" actId="47"/>
        <pc:sldMkLst>
          <pc:docMk/>
          <pc:sldMk cId="3179137571" sldId="572"/>
        </pc:sldMkLst>
      </pc:sldChg>
      <pc:sldChg chg="del ord">
        <pc:chgData name="Wick, Felix" userId="85efb633-acf6-425d-a271-4f136bfa2fb0" providerId="ADAL" clId="{535E2E60-F7C1-4514-B4A4-71691A198565}" dt="2023-05-30T08:49:56.592" v="3272" actId="47"/>
        <pc:sldMkLst>
          <pc:docMk/>
          <pc:sldMk cId="52915858" sldId="578"/>
        </pc:sldMkLst>
      </pc:sldChg>
      <pc:sldChg chg="ord">
        <pc:chgData name="Wick, Felix" userId="85efb633-acf6-425d-a271-4f136bfa2fb0" providerId="ADAL" clId="{535E2E60-F7C1-4514-B4A4-71691A198565}" dt="2023-06-10T08:12:40.770" v="12345"/>
        <pc:sldMkLst>
          <pc:docMk/>
          <pc:sldMk cId="3587699191" sldId="591"/>
        </pc:sldMkLst>
      </pc:sldChg>
      <pc:sldChg chg="addSp delSp modSp del mod">
        <pc:chgData name="Wick, Felix" userId="85efb633-acf6-425d-a271-4f136bfa2fb0" providerId="ADAL" clId="{535E2E60-F7C1-4514-B4A4-71691A198565}" dt="2023-05-19T21:35:35.914" v="189" actId="47"/>
        <pc:sldMkLst>
          <pc:docMk/>
          <pc:sldMk cId="801141950" sldId="606"/>
        </pc:sldMkLst>
        <pc:spChg chg="del">
          <ac:chgData name="Wick, Felix" userId="85efb633-acf6-425d-a271-4f136bfa2fb0" providerId="ADAL" clId="{535E2E60-F7C1-4514-B4A4-71691A198565}" dt="2023-05-19T21:35:31.379" v="188" actId="21"/>
          <ac:spMkLst>
            <pc:docMk/>
            <pc:sldMk cId="801141950" sldId="606"/>
            <ac:spMk id="6" creationId="{271D9478-1A48-E042-8ED0-D18C35405667}"/>
          </ac:spMkLst>
        </pc:spChg>
        <pc:spChg chg="add mod">
          <ac:chgData name="Wick, Felix" userId="85efb633-acf6-425d-a271-4f136bfa2fb0" providerId="ADAL" clId="{535E2E60-F7C1-4514-B4A4-71691A198565}" dt="2023-05-19T21:35:31.379" v="188" actId="21"/>
          <ac:spMkLst>
            <pc:docMk/>
            <pc:sldMk cId="801141950" sldId="606"/>
            <ac:spMk id="9" creationId="{4248586E-D878-CEA3-DFC5-BF743C6B1496}"/>
          </ac:spMkLst>
        </pc:spChg>
      </pc:sldChg>
      <pc:sldChg chg="del">
        <pc:chgData name="Wick, Felix" userId="85efb633-acf6-425d-a271-4f136bfa2fb0" providerId="ADAL" clId="{535E2E60-F7C1-4514-B4A4-71691A198565}" dt="2023-05-19T21:23:57.174" v="15" actId="47"/>
        <pc:sldMkLst>
          <pc:docMk/>
          <pc:sldMk cId="2853401703" sldId="608"/>
        </pc:sldMkLst>
      </pc:sldChg>
      <pc:sldChg chg="addSp modSp mod modClrScheme chgLayout">
        <pc:chgData name="Wick, Felix" userId="85efb633-acf6-425d-a271-4f136bfa2fb0" providerId="ADAL" clId="{535E2E60-F7C1-4514-B4A4-71691A198565}" dt="2023-05-20T16:27:36.359" v="1340" actId="1076"/>
        <pc:sldMkLst>
          <pc:docMk/>
          <pc:sldMk cId="1159492976" sldId="615"/>
        </pc:sldMkLst>
        <pc:spChg chg="add mod ord">
          <ac:chgData name="Wick, Felix" userId="85efb633-acf6-425d-a271-4f136bfa2fb0" providerId="ADAL" clId="{535E2E60-F7C1-4514-B4A4-71691A198565}" dt="2023-05-20T16:27:36.359" v="1340" actId="1076"/>
          <ac:spMkLst>
            <pc:docMk/>
            <pc:sldMk cId="1159492976" sldId="615"/>
            <ac:spMk id="2" creationId="{5BD803D1-8F96-D577-7F38-912A09A94324}"/>
          </ac:spMkLst>
        </pc:spChg>
        <pc:spChg chg="mod ord">
          <ac:chgData name="Wick, Felix" userId="85efb633-acf6-425d-a271-4f136bfa2fb0" providerId="ADAL" clId="{535E2E60-F7C1-4514-B4A4-71691A198565}" dt="2023-05-20T16:27:21.491" v="1339" actId="700"/>
          <ac:spMkLst>
            <pc:docMk/>
            <pc:sldMk cId="1159492976" sldId="615"/>
            <ac:spMk id="3" creationId="{32B1D448-DAED-744D-8DBF-B148FF77EDD0}"/>
          </ac:spMkLst>
        </pc:spChg>
        <pc:spChg chg="mod ord">
          <ac:chgData name="Wick, Felix" userId="85efb633-acf6-425d-a271-4f136bfa2fb0" providerId="ADAL" clId="{535E2E60-F7C1-4514-B4A4-71691A198565}" dt="2023-05-20T16:27:21.491" v="1339" actId="700"/>
          <ac:spMkLst>
            <pc:docMk/>
            <pc:sldMk cId="1159492976" sldId="615"/>
            <ac:spMk id="4" creationId="{76818D56-8C96-054B-8EE2-FB33A798E8CE}"/>
          </ac:spMkLst>
        </pc:spChg>
      </pc:sldChg>
      <pc:sldChg chg="del">
        <pc:chgData name="Wick, Felix" userId="85efb633-acf6-425d-a271-4f136bfa2fb0" providerId="ADAL" clId="{535E2E60-F7C1-4514-B4A4-71691A198565}" dt="2023-05-19T21:23:59.683" v="16" actId="47"/>
        <pc:sldMkLst>
          <pc:docMk/>
          <pc:sldMk cId="1088651811" sldId="616"/>
        </pc:sldMkLst>
      </pc:sldChg>
      <pc:sldChg chg="del ord">
        <pc:chgData name="Wick, Felix" userId="85efb633-acf6-425d-a271-4f136bfa2fb0" providerId="ADAL" clId="{535E2E60-F7C1-4514-B4A4-71691A198565}" dt="2023-05-20T19:51:32.821" v="2012" actId="47"/>
        <pc:sldMkLst>
          <pc:docMk/>
          <pc:sldMk cId="2627496908" sldId="659"/>
        </pc:sldMkLst>
      </pc:sldChg>
      <pc:sldChg chg="addSp delSp modSp mod modClrScheme chgLayout">
        <pc:chgData name="Wick, Felix" userId="85efb633-acf6-425d-a271-4f136bfa2fb0" providerId="ADAL" clId="{535E2E60-F7C1-4514-B4A4-71691A198565}" dt="2023-05-20T16:26:37.343" v="1336" actId="700"/>
        <pc:sldMkLst>
          <pc:docMk/>
          <pc:sldMk cId="1249479455" sldId="663"/>
        </pc:sldMkLst>
        <pc:spChg chg="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3" creationId="{E3A68BF4-AD63-4F4C-B852-8AE16A568217}"/>
          </ac:spMkLst>
        </pc:spChg>
        <pc:spChg chg="add del 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6" creationId="{C15A7447-1FBE-0EDF-CABD-8167961C07FB}"/>
          </ac:spMkLst>
        </pc:spChg>
        <pc:spChg chg="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8" creationId="{395004B0-6592-F449-91D7-BF3B2F9A4C22}"/>
          </ac:spMkLst>
        </pc:spChg>
      </pc:sldChg>
      <pc:sldChg chg="delSp del mod ord">
        <pc:chgData name="Wick, Felix" userId="85efb633-acf6-425d-a271-4f136bfa2fb0" providerId="ADAL" clId="{535E2E60-F7C1-4514-B4A4-71691A198565}" dt="2023-05-20T19:46:51.721" v="2004" actId="47"/>
        <pc:sldMkLst>
          <pc:docMk/>
          <pc:sldMk cId="3248197055" sldId="667"/>
        </pc:sldMkLst>
        <pc:picChg chg="del">
          <ac:chgData name="Wick, Felix" userId="85efb633-acf6-425d-a271-4f136bfa2fb0" providerId="ADAL" clId="{535E2E60-F7C1-4514-B4A4-71691A198565}" dt="2023-05-20T19:44:45.574" v="1962" actId="21"/>
          <ac:picMkLst>
            <pc:docMk/>
            <pc:sldMk cId="3248197055" sldId="667"/>
            <ac:picMk id="9" creationId="{05FF42D6-447A-474E-AA09-F2DA1D82FB87}"/>
          </ac:picMkLst>
        </pc:picChg>
      </pc:sldChg>
      <pc:sldChg chg="del">
        <pc:chgData name="Wick, Felix" userId="85efb633-acf6-425d-a271-4f136bfa2fb0" providerId="ADAL" clId="{535E2E60-F7C1-4514-B4A4-71691A198565}" dt="2023-05-20T19:31:20.181" v="1871" actId="47"/>
        <pc:sldMkLst>
          <pc:docMk/>
          <pc:sldMk cId="3358324258" sldId="668"/>
        </pc:sldMkLst>
      </pc:sldChg>
      <pc:sldChg chg="addSp delSp modSp mod ord">
        <pc:chgData name="Wick, Felix" userId="85efb633-acf6-425d-a271-4f136bfa2fb0" providerId="ADAL" clId="{535E2E60-F7C1-4514-B4A4-71691A198565}" dt="2023-06-12T05:04:21.108" v="15426" actId="1076"/>
        <pc:sldMkLst>
          <pc:docMk/>
          <pc:sldMk cId="3380259826" sldId="669"/>
        </pc:sldMkLst>
        <pc:spChg chg="add del mod">
          <ac:chgData name="Wick, Felix" userId="85efb633-acf6-425d-a271-4f136bfa2fb0" providerId="ADAL" clId="{535E2E60-F7C1-4514-B4A4-71691A198565}" dt="2023-06-04T16:55:18.140" v="4624" actId="478"/>
          <ac:spMkLst>
            <pc:docMk/>
            <pc:sldMk cId="3380259826" sldId="669"/>
            <ac:spMk id="2" creationId="{0F871D9F-DD2F-B70A-4CEE-3AD398FF1FC2}"/>
          </ac:spMkLst>
        </pc:spChg>
        <pc:spChg chg="mod">
          <ac:chgData name="Wick, Felix" userId="85efb633-acf6-425d-a271-4f136bfa2fb0" providerId="ADAL" clId="{535E2E60-F7C1-4514-B4A4-71691A198565}" dt="2023-06-04T16:47:54.875" v="4459" actId="20577"/>
          <ac:spMkLst>
            <pc:docMk/>
            <pc:sldMk cId="3380259826" sldId="669"/>
            <ac:spMk id="3" creationId="{D8FB5EE9-2A0C-9B40-9379-F3036AE92260}"/>
          </ac:spMkLst>
        </pc:spChg>
        <pc:spChg chg="add del mod">
          <ac:chgData name="Wick, Felix" userId="85efb633-acf6-425d-a271-4f136bfa2fb0" providerId="ADAL" clId="{535E2E60-F7C1-4514-B4A4-71691A198565}" dt="2023-06-04T17:02:02.049" v="5097"/>
          <ac:spMkLst>
            <pc:docMk/>
            <pc:sldMk cId="3380259826" sldId="669"/>
            <ac:spMk id="4" creationId="{F903D07B-41EC-77E2-0861-7D50DA040D37}"/>
          </ac:spMkLst>
        </pc:spChg>
        <pc:spChg chg="add del mod">
          <ac:chgData name="Wick, Felix" userId="85efb633-acf6-425d-a271-4f136bfa2fb0" providerId="ADAL" clId="{535E2E60-F7C1-4514-B4A4-71691A198565}" dt="2023-06-12T05:03:31.328" v="15383" actId="478"/>
          <ac:spMkLst>
            <pc:docMk/>
            <pc:sldMk cId="3380259826" sldId="669"/>
            <ac:spMk id="5" creationId="{DE79A2FC-E916-77E7-F715-277CF01935BA}"/>
          </ac:spMkLst>
        </pc:spChg>
        <pc:spChg chg="add del mod">
          <ac:chgData name="Wick, Felix" userId="85efb633-acf6-425d-a271-4f136bfa2fb0" providerId="ADAL" clId="{535E2E60-F7C1-4514-B4A4-71691A198565}" dt="2023-06-12T05:03:33.271" v="15384" actId="478"/>
          <ac:spMkLst>
            <pc:docMk/>
            <pc:sldMk cId="3380259826" sldId="669"/>
            <ac:spMk id="6" creationId="{49933132-A930-DE67-C8DD-3DB54507E325}"/>
          </ac:spMkLst>
        </pc:spChg>
        <pc:spChg chg="del">
          <ac:chgData name="Wick, Felix" userId="85efb633-acf6-425d-a271-4f136bfa2fb0" providerId="ADAL" clId="{535E2E60-F7C1-4514-B4A4-71691A198565}" dt="2023-05-20T19:50:26.587" v="2010" actId="478"/>
          <ac:spMkLst>
            <pc:docMk/>
            <pc:sldMk cId="3380259826" sldId="669"/>
            <ac:spMk id="17" creationId="{572877F2-6B56-4CED-AB6F-9028A64B7DC2}"/>
          </ac:spMkLst>
        </pc:spChg>
        <pc:spChg chg="del">
          <ac:chgData name="Wick, Felix" userId="85efb633-acf6-425d-a271-4f136bfa2fb0" providerId="ADAL" clId="{535E2E60-F7C1-4514-B4A4-71691A198565}" dt="2023-05-20T19:50:21.651" v="2008" actId="478"/>
          <ac:spMkLst>
            <pc:docMk/>
            <pc:sldMk cId="3380259826" sldId="669"/>
            <ac:spMk id="21" creationId="{52535C81-3376-4B41-9F36-B6EB2DE7708D}"/>
          </ac:spMkLst>
        </pc:spChg>
        <pc:spChg chg="del">
          <ac:chgData name="Wick, Felix" userId="85efb633-acf6-425d-a271-4f136bfa2fb0" providerId="ADAL" clId="{535E2E60-F7C1-4514-B4A4-71691A198565}" dt="2023-05-20T19:50:21.651" v="2008" actId="478"/>
          <ac:spMkLst>
            <pc:docMk/>
            <pc:sldMk cId="3380259826" sldId="669"/>
            <ac:spMk id="22" creationId="{7C7E40BD-6DAB-46AE-9D6B-D5C9A1243E5B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5" creationId="{27D00C66-52D9-4D12-A054-8D0E738F87F8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6" creationId="{00F4E917-52F5-447E-AAA9-5AC8CF688DA8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7" creationId="{35B04147-463E-49F9-9380-4EF910616917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28" creationId="{97C1F8B9-5D20-4F4B-9D2D-9A2835936CF9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29" creationId="{83BC18D3-AE36-46C1-B216-3CB920B0C605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30" creationId="{4939D652-32CF-4F4C-92FE-6855B860AF6E}"/>
          </ac:spMkLst>
        </pc:spChg>
        <pc:spChg chg="del">
          <ac:chgData name="Wick, Felix" userId="85efb633-acf6-425d-a271-4f136bfa2fb0" providerId="ADAL" clId="{535E2E60-F7C1-4514-B4A4-71691A198565}" dt="2023-05-20T19:50:17.539" v="2007" actId="478"/>
          <ac:spMkLst>
            <pc:docMk/>
            <pc:sldMk cId="3380259826" sldId="669"/>
            <ac:spMk id="31" creationId="{E59D0BB7-1D86-454D-A09D-C71285B849A0}"/>
          </ac:spMkLst>
        </pc:spChg>
        <pc:spChg chg="del mod">
          <ac:chgData name="Wick, Felix" userId="85efb633-acf6-425d-a271-4f136bfa2fb0" providerId="ADAL" clId="{535E2E60-F7C1-4514-B4A4-71691A198565}" dt="2023-06-04T16:45:02.765" v="4370" actId="478"/>
          <ac:spMkLst>
            <pc:docMk/>
            <pc:sldMk cId="3380259826" sldId="669"/>
            <ac:spMk id="33" creationId="{821E200A-B85B-460C-931E-F2FFF4EDC96B}"/>
          </ac:spMkLst>
        </pc:spChg>
        <pc:spChg chg="del mod">
          <ac:chgData name="Wick, Felix" userId="85efb633-acf6-425d-a271-4f136bfa2fb0" providerId="ADAL" clId="{535E2E60-F7C1-4514-B4A4-71691A198565}" dt="2023-06-04T16:44:41.887" v="4366" actId="478"/>
          <ac:spMkLst>
            <pc:docMk/>
            <pc:sldMk cId="3380259826" sldId="669"/>
            <ac:spMk id="34" creationId="{D63AC7BB-6E87-49E1-A041-3844F3328D1E}"/>
          </ac:spMkLst>
        </pc:spChg>
        <pc:spChg chg="del mod">
          <ac:chgData name="Wick, Felix" userId="85efb633-acf6-425d-a271-4f136bfa2fb0" providerId="ADAL" clId="{535E2E60-F7C1-4514-B4A4-71691A198565}" dt="2023-06-04T16:45:21.488" v="4377" actId="478"/>
          <ac:spMkLst>
            <pc:docMk/>
            <pc:sldMk cId="3380259826" sldId="669"/>
            <ac:spMk id="35" creationId="{BB6090C6-D4D6-45AA-8F0B-098C2EBC2FFC}"/>
          </ac:spMkLst>
        </pc:spChg>
        <pc:spChg chg="del mod">
          <ac:chgData name="Wick, Felix" userId="85efb633-acf6-425d-a271-4f136bfa2fb0" providerId="ADAL" clId="{535E2E60-F7C1-4514-B4A4-71691A198565}" dt="2023-06-04T16:46:20.912" v="4388" actId="478"/>
          <ac:spMkLst>
            <pc:docMk/>
            <pc:sldMk cId="3380259826" sldId="669"/>
            <ac:spMk id="36" creationId="{82585281-857D-40DE-AC25-55788FEC3428}"/>
          </ac:spMkLst>
        </pc:spChg>
        <pc:spChg chg="del mod">
          <ac:chgData name="Wick, Felix" userId="85efb633-acf6-425d-a271-4f136bfa2fb0" providerId="ADAL" clId="{535E2E60-F7C1-4514-B4A4-71691A198565}" dt="2023-06-04T16:46:49.327" v="4397" actId="478"/>
          <ac:spMkLst>
            <pc:docMk/>
            <pc:sldMk cId="3380259826" sldId="669"/>
            <ac:spMk id="37" creationId="{0AF77420-3ED5-43F2-8735-7444B49A0A49}"/>
          </ac:spMkLst>
        </pc:spChg>
        <pc:spChg chg="del mod">
          <ac:chgData name="Wick, Felix" userId="85efb633-acf6-425d-a271-4f136bfa2fb0" providerId="ADAL" clId="{535E2E60-F7C1-4514-B4A4-71691A198565}" dt="2023-06-04T16:47:14.705" v="4405" actId="478"/>
          <ac:spMkLst>
            <pc:docMk/>
            <pc:sldMk cId="3380259826" sldId="669"/>
            <ac:spMk id="38" creationId="{86AB5D04-F89D-4B65-96BA-82CB23590069}"/>
          </ac:spMkLst>
        </pc:spChg>
        <pc:spChg chg="del">
          <ac:chgData name="Wick, Felix" userId="85efb633-acf6-425d-a271-4f136bfa2fb0" providerId="ADAL" clId="{535E2E60-F7C1-4514-B4A4-71691A198565}" dt="2023-05-20T19:50:30.053" v="2011" actId="478"/>
          <ac:spMkLst>
            <pc:docMk/>
            <pc:sldMk cId="3380259826" sldId="669"/>
            <ac:spMk id="42" creationId="{CF5336E7-CCA3-4231-8E54-4287050ACE9D}"/>
          </ac:spMkLst>
        </pc:spChg>
        <pc:grpChg chg="del">
          <ac:chgData name="Wick, Felix" userId="85efb633-acf6-425d-a271-4f136bfa2fb0" providerId="ADAL" clId="{535E2E60-F7C1-4514-B4A4-71691A198565}" dt="2023-05-20T19:50:21.651" v="2008" actId="478"/>
          <ac:grpSpMkLst>
            <pc:docMk/>
            <pc:sldMk cId="3380259826" sldId="669"/>
            <ac:grpSpMk id="4" creationId="{303FF8A8-DD59-C942-8E4A-A88037AF5677}"/>
          </ac:grpSpMkLst>
        </pc:grpChg>
        <pc:grpChg chg="del">
          <ac:chgData name="Wick, Felix" userId="85efb633-acf6-425d-a271-4f136bfa2fb0" providerId="ADAL" clId="{535E2E60-F7C1-4514-B4A4-71691A198565}" dt="2023-05-20T19:50:21.651" v="2008" actId="478"/>
          <ac:grpSpMkLst>
            <pc:docMk/>
            <pc:sldMk cId="3380259826" sldId="669"/>
            <ac:grpSpMk id="9" creationId="{6640555F-2C60-1C4B-B9A5-BC3C76FDFDF8}"/>
          </ac:grpSpMkLst>
        </pc:grpChg>
        <pc:picChg chg="del">
          <ac:chgData name="Wick, Felix" userId="85efb633-acf6-425d-a271-4f136bfa2fb0" providerId="ADAL" clId="{535E2E60-F7C1-4514-B4A4-71691A198565}" dt="2023-05-20T19:50:24.327" v="2009" actId="478"/>
          <ac:picMkLst>
            <pc:docMk/>
            <pc:sldMk cId="3380259826" sldId="669"/>
            <ac:picMk id="14" creationId="{96525EA5-91DB-6544-BD0C-5851D3D08221}"/>
          </ac:picMkLst>
        </pc:picChg>
        <pc:cxnChg chg="del">
          <ac:chgData name="Wick, Felix" userId="85efb633-acf6-425d-a271-4f136bfa2fb0" providerId="ADAL" clId="{535E2E60-F7C1-4514-B4A4-71691A198565}" dt="2023-05-20T19:50:21.651" v="2008" actId="478"/>
          <ac:cxnSpMkLst>
            <pc:docMk/>
            <pc:sldMk cId="3380259826" sldId="669"/>
            <ac:cxnSpMk id="19" creationId="{7602FA9E-A0AD-4383-9A77-40ED0B338F7C}"/>
          </ac:cxnSpMkLst>
        </pc:cxnChg>
        <pc:cxnChg chg="del">
          <ac:chgData name="Wick, Felix" userId="85efb633-acf6-425d-a271-4f136bfa2fb0" providerId="ADAL" clId="{535E2E60-F7C1-4514-B4A4-71691A198565}" dt="2023-05-20T19:50:30.053" v="2011" actId="478"/>
          <ac:cxnSpMkLst>
            <pc:docMk/>
            <pc:sldMk cId="3380259826" sldId="669"/>
            <ac:cxnSpMk id="40" creationId="{22C1C058-1318-45AA-BDD1-75B9A2F4BF73}"/>
          </ac:cxnSpMkLst>
        </pc:cxnChg>
        <pc:cxnChg chg="del">
          <ac:chgData name="Wick, Felix" userId="85efb633-acf6-425d-a271-4f136bfa2fb0" providerId="ADAL" clId="{535E2E60-F7C1-4514-B4A4-71691A198565}" dt="2023-05-20T19:50:30.053" v="2011" actId="478"/>
          <ac:cxnSpMkLst>
            <pc:docMk/>
            <pc:sldMk cId="3380259826" sldId="669"/>
            <ac:cxnSpMk id="41" creationId="{5C63A375-43C4-49A3-A72D-CB7E09699FF3}"/>
          </ac:cxnSpMkLst>
        </pc:cxnChg>
      </pc:sldChg>
      <pc:sldChg chg="delSp del mod ord">
        <pc:chgData name="Wick, Felix" userId="85efb633-acf6-425d-a271-4f136bfa2fb0" providerId="ADAL" clId="{535E2E60-F7C1-4514-B4A4-71691A198565}" dt="2023-05-20T19:59:00.318" v="2198" actId="47"/>
        <pc:sldMkLst>
          <pc:docMk/>
          <pc:sldMk cId="1943339221" sldId="670"/>
        </pc:sldMkLst>
        <pc:spChg chg="del">
          <ac:chgData name="Wick, Felix" userId="85efb633-acf6-425d-a271-4f136bfa2fb0" providerId="ADAL" clId="{535E2E60-F7C1-4514-B4A4-71691A198565}" dt="2023-05-20T19:58:58.092" v="2197" actId="21"/>
          <ac:spMkLst>
            <pc:docMk/>
            <pc:sldMk cId="1943339221" sldId="670"/>
            <ac:spMk id="2" creationId="{516CE285-7BF4-F849-8D0A-04FCE3002530}"/>
          </ac:spMkLst>
        </pc:spChg>
        <pc:spChg chg="del">
          <ac:chgData name="Wick, Felix" userId="85efb633-acf6-425d-a271-4f136bfa2fb0" providerId="ADAL" clId="{535E2E60-F7C1-4514-B4A4-71691A198565}" dt="2023-05-20T19:58:58.092" v="2197" actId="21"/>
          <ac:spMkLst>
            <pc:docMk/>
            <pc:sldMk cId="1943339221" sldId="670"/>
            <ac:spMk id="5" creationId="{7182A479-651D-E446-9FAE-F349D916063A}"/>
          </ac:spMkLst>
        </pc:spChg>
        <pc:cxnChg chg="del">
          <ac:chgData name="Wick, Felix" userId="85efb633-acf6-425d-a271-4f136bfa2fb0" providerId="ADAL" clId="{535E2E60-F7C1-4514-B4A4-71691A198565}" dt="2023-05-20T19:58:58.092" v="2197" actId="21"/>
          <ac:cxnSpMkLst>
            <pc:docMk/>
            <pc:sldMk cId="1943339221" sldId="670"/>
            <ac:cxnSpMk id="10" creationId="{63033549-7C39-9343-BF16-C06D4799526A}"/>
          </ac:cxnSpMkLst>
        </pc:cxnChg>
      </pc:sldChg>
      <pc:sldChg chg="addSp delSp modSp mod ord chgLayout">
        <pc:chgData name="Wick, Felix" userId="85efb633-acf6-425d-a271-4f136bfa2fb0" providerId="ADAL" clId="{535E2E60-F7C1-4514-B4A4-71691A198565}" dt="2023-06-10T10:08:33.276" v="13976" actId="20577"/>
        <pc:sldMkLst>
          <pc:docMk/>
          <pc:sldMk cId="864190334" sldId="671"/>
        </pc:sldMkLst>
        <pc:spChg chg="mod ord">
          <ac:chgData name="Wick, Felix" userId="85efb633-acf6-425d-a271-4f136bfa2fb0" providerId="ADAL" clId="{535E2E60-F7C1-4514-B4A4-71691A198565}" dt="2023-06-10T10:08:33.276" v="13976" actId="20577"/>
          <ac:spMkLst>
            <pc:docMk/>
            <pc:sldMk cId="864190334" sldId="671"/>
            <ac:spMk id="2" creationId="{EE97E8B0-94C9-B440-82AA-6C8BB8C439EB}"/>
          </ac:spMkLst>
        </pc:spChg>
        <pc:spChg chg="mod ord">
          <ac:chgData name="Wick, Felix" userId="85efb633-acf6-425d-a271-4f136bfa2fb0" providerId="ADAL" clId="{535E2E60-F7C1-4514-B4A4-71691A198565}" dt="2023-06-10T10:06:06.214" v="13886" actId="20577"/>
          <ac:spMkLst>
            <pc:docMk/>
            <pc:sldMk cId="864190334" sldId="671"/>
            <ac:spMk id="3" creationId="{01A895B2-B84C-FA4A-9C60-D0C6BFD1989F}"/>
          </ac:spMkLst>
        </pc:spChg>
        <pc:spChg chg="mod ord">
          <ac:chgData name="Wick, Felix" userId="85efb633-acf6-425d-a271-4f136bfa2fb0" providerId="ADAL" clId="{535E2E60-F7C1-4514-B4A4-71691A198565}" dt="2023-06-04T16:26:20.839" v="4061" actId="27636"/>
          <ac:spMkLst>
            <pc:docMk/>
            <pc:sldMk cId="864190334" sldId="671"/>
            <ac:spMk id="6" creationId="{E3547948-7872-6E40-822F-03AC7EB6AADB}"/>
          </ac:spMkLst>
        </pc:spChg>
        <pc:spChg chg="add mod">
          <ac:chgData name="Wick, Felix" userId="85efb633-acf6-425d-a271-4f136bfa2fb0" providerId="ADAL" clId="{535E2E60-F7C1-4514-B4A4-71691A198565}" dt="2023-05-20T21:33:42.045" v="3055"/>
          <ac:spMkLst>
            <pc:docMk/>
            <pc:sldMk cId="864190334" sldId="671"/>
            <ac:spMk id="9" creationId="{64BAD879-A165-4B5A-4FD7-8EC01C5C39D2}"/>
          </ac:spMkLst>
        </pc:spChg>
        <pc:spChg chg="del mod ord">
          <ac:chgData name="Wick, Felix" userId="85efb633-acf6-425d-a271-4f136bfa2fb0" providerId="ADAL" clId="{535E2E60-F7C1-4514-B4A4-71691A198565}" dt="2023-05-20T21:33:46.061" v="3056" actId="478"/>
          <ac:spMkLst>
            <pc:docMk/>
            <pc:sldMk cId="864190334" sldId="671"/>
            <ac:spMk id="10" creationId="{8EC79C74-F6C1-E14A-B242-6B7888AC3B86}"/>
          </ac:spMkLst>
        </pc:spChg>
        <pc:spChg chg="mod">
          <ac:chgData name="Wick, Felix" userId="85efb633-acf6-425d-a271-4f136bfa2fb0" providerId="ADAL" clId="{535E2E60-F7C1-4514-B4A4-71691A198565}" dt="2023-06-10T10:06:22.738" v="13889" actId="20577"/>
          <ac:spMkLst>
            <pc:docMk/>
            <pc:sldMk cId="864190334" sldId="671"/>
            <ac:spMk id="16" creationId="{F07FF660-363F-754F-BA0C-C93DB5C51943}"/>
          </ac:spMkLst>
        </pc:spChg>
        <pc:grpChg chg="mod">
          <ac:chgData name="Wick, Felix" userId="85efb633-acf6-425d-a271-4f136bfa2fb0" providerId="ADAL" clId="{535E2E60-F7C1-4514-B4A4-71691A198565}" dt="2023-06-04T16:26:42.875" v="4119" actId="1035"/>
          <ac:grpSpMkLst>
            <pc:docMk/>
            <pc:sldMk cId="864190334" sldId="671"/>
            <ac:grpSpMk id="11" creationId="{1142B786-3C57-9341-8829-7C5B849CF1A6}"/>
          </ac:grpSpMkLst>
        </pc:grpChg>
        <pc:grpChg chg="mod">
          <ac:chgData name="Wick, Felix" userId="85efb633-acf6-425d-a271-4f136bfa2fb0" providerId="ADAL" clId="{535E2E60-F7C1-4514-B4A4-71691A198565}" dt="2023-06-10T10:06:31.452" v="13891" actId="1076"/>
          <ac:grpSpMkLst>
            <pc:docMk/>
            <pc:sldMk cId="864190334" sldId="671"/>
            <ac:grpSpMk id="12" creationId="{86B73188-F3CB-C142-B254-44AD581EB668}"/>
          </ac:grpSpMkLst>
        </pc:grpChg>
        <pc:picChg chg="mod">
          <ac:chgData name="Wick, Felix" userId="85efb633-acf6-425d-a271-4f136bfa2fb0" providerId="ADAL" clId="{535E2E60-F7C1-4514-B4A4-71691A198565}" dt="2023-06-04T16:26:55.724" v="4147" actId="1035"/>
          <ac:picMkLst>
            <pc:docMk/>
            <pc:sldMk cId="864190334" sldId="671"/>
            <ac:picMk id="26" creationId="{B896FAAF-1350-6745-8FA9-011D8AE994FC}"/>
          </ac:picMkLst>
        </pc:picChg>
      </pc:sldChg>
      <pc:sldChg chg="modSp mod chgLayout">
        <pc:chgData name="Wick, Felix" userId="85efb633-acf6-425d-a271-4f136bfa2fb0" providerId="ADAL" clId="{535E2E60-F7C1-4514-B4A4-71691A198565}" dt="2023-05-20T19:24:03.774" v="1869" actId="20577"/>
        <pc:sldMkLst>
          <pc:docMk/>
          <pc:sldMk cId="2133890559" sldId="672"/>
        </pc:sldMkLst>
        <pc:spChg chg="mod ord">
          <ac:chgData name="Wick, Felix" userId="85efb633-acf6-425d-a271-4f136bfa2fb0" providerId="ADAL" clId="{535E2E60-F7C1-4514-B4A4-71691A198565}" dt="2023-05-20T19:24:03.774" v="1869" actId="20577"/>
          <ac:spMkLst>
            <pc:docMk/>
            <pc:sldMk cId="2133890559" sldId="672"/>
            <ac:spMk id="2" creationId="{C6382129-9B05-C447-B38D-C0DD9854579D}"/>
          </ac:spMkLst>
        </pc:spChg>
        <pc:spChg chg="mod ord">
          <ac:chgData name="Wick, Felix" userId="85efb633-acf6-425d-a271-4f136bfa2fb0" providerId="ADAL" clId="{535E2E60-F7C1-4514-B4A4-71691A198565}" dt="2023-05-20T19:14:19.913" v="1776" actId="700"/>
          <ac:spMkLst>
            <pc:docMk/>
            <pc:sldMk cId="2133890559" sldId="672"/>
            <ac:spMk id="3" creationId="{5FACFAEF-A4F5-6E42-91E2-D6FDD3EF18BC}"/>
          </ac:spMkLst>
        </pc:spChg>
        <pc:spChg chg="mod ord">
          <ac:chgData name="Wick, Felix" userId="85efb633-acf6-425d-a271-4f136bfa2fb0" providerId="ADAL" clId="{535E2E60-F7C1-4514-B4A4-71691A198565}" dt="2023-05-20T19:14:19.913" v="1776" actId="700"/>
          <ac:spMkLst>
            <pc:docMk/>
            <pc:sldMk cId="2133890559" sldId="672"/>
            <ac:spMk id="4" creationId="{FC01A6C8-8C5C-A440-BAD3-675102129A32}"/>
          </ac:spMkLst>
        </pc:spChg>
      </pc:sldChg>
      <pc:sldChg chg="del">
        <pc:chgData name="Wick, Felix" userId="85efb633-acf6-425d-a271-4f136bfa2fb0" providerId="ADAL" clId="{535E2E60-F7C1-4514-B4A4-71691A198565}" dt="2023-05-19T21:19:17.396" v="2" actId="47"/>
        <pc:sldMkLst>
          <pc:docMk/>
          <pc:sldMk cId="2151596952" sldId="673"/>
        </pc:sldMkLst>
      </pc:sldChg>
      <pc:sldChg chg="ord">
        <pc:chgData name="Wick, Felix" userId="85efb633-acf6-425d-a271-4f136bfa2fb0" providerId="ADAL" clId="{535E2E60-F7C1-4514-B4A4-71691A198565}" dt="2023-05-20T08:23:07.846" v="1229"/>
        <pc:sldMkLst>
          <pc:docMk/>
          <pc:sldMk cId="4260294442" sldId="674"/>
        </pc:sldMkLst>
      </pc:sldChg>
      <pc:sldChg chg="addSp modSp mod modClrScheme chgLayout">
        <pc:chgData name="Wick, Felix" userId="85efb633-acf6-425d-a271-4f136bfa2fb0" providerId="ADAL" clId="{535E2E60-F7C1-4514-B4A4-71691A198565}" dt="2023-05-20T19:13:38.686" v="1775" actId="1076"/>
        <pc:sldMkLst>
          <pc:docMk/>
          <pc:sldMk cId="3250323723" sldId="677"/>
        </pc:sldMkLst>
        <pc:spChg chg="mod ord">
          <ac:chgData name="Wick, Felix" userId="85efb633-acf6-425d-a271-4f136bfa2fb0" providerId="ADAL" clId="{535E2E60-F7C1-4514-B4A4-71691A198565}" dt="2023-05-20T19:13:38.686" v="1775" actId="1076"/>
          <ac:spMkLst>
            <pc:docMk/>
            <pc:sldMk cId="3250323723" sldId="677"/>
            <ac:spMk id="2" creationId="{8CED6711-ABAB-CE4F-9B92-60D23F54C70D}"/>
          </ac:spMkLst>
        </pc:spChg>
        <pc:spChg chg="mod ord">
          <ac:chgData name="Wick, Felix" userId="85efb633-acf6-425d-a271-4f136bfa2fb0" providerId="ADAL" clId="{535E2E60-F7C1-4514-B4A4-71691A198565}" dt="2023-05-20T16:39:14.061" v="1514" actId="700"/>
          <ac:spMkLst>
            <pc:docMk/>
            <pc:sldMk cId="3250323723" sldId="677"/>
            <ac:spMk id="3" creationId="{C19CF96B-D3BC-3448-BB67-D8A80F1F014C}"/>
          </ac:spMkLst>
        </pc:spChg>
        <pc:spChg chg="mod ord">
          <ac:chgData name="Wick, Felix" userId="85efb633-acf6-425d-a271-4f136bfa2fb0" providerId="ADAL" clId="{535E2E60-F7C1-4514-B4A4-71691A198565}" dt="2023-05-20T16:39:14.061" v="1514" actId="700"/>
          <ac:spMkLst>
            <pc:docMk/>
            <pc:sldMk cId="3250323723" sldId="677"/>
            <ac:spMk id="4" creationId="{5F7EAEA5-51D9-064A-AC94-DCC89CA92091}"/>
          </ac:spMkLst>
        </pc:spChg>
        <pc:spChg chg="mod">
          <ac:chgData name="Wick, Felix" userId="85efb633-acf6-425d-a271-4f136bfa2fb0" providerId="ADAL" clId="{535E2E60-F7C1-4514-B4A4-71691A198565}" dt="2023-05-20T16:30:04.915" v="1403" actId="20577"/>
          <ac:spMkLst>
            <pc:docMk/>
            <pc:sldMk cId="3250323723" sldId="677"/>
            <ac:spMk id="5" creationId="{ED0BF8D5-54EA-D947-A704-E6CD2C8ADA85}"/>
          </ac:spMkLst>
        </pc:spChg>
        <pc:spChg chg="mod">
          <ac:chgData name="Wick, Felix" userId="85efb633-acf6-425d-a271-4f136bfa2fb0" providerId="ADAL" clId="{535E2E60-F7C1-4514-B4A4-71691A198565}" dt="2023-05-20T19:13:38.686" v="1775" actId="1076"/>
          <ac:spMkLst>
            <pc:docMk/>
            <pc:sldMk cId="3250323723" sldId="677"/>
            <ac:spMk id="6" creationId="{A7ED9840-FABE-C64F-AE67-2ADACB72CBD2}"/>
          </ac:spMkLst>
        </pc:spChg>
        <pc:spChg chg="mod">
          <ac:chgData name="Wick, Felix" userId="85efb633-acf6-425d-a271-4f136bfa2fb0" providerId="ADAL" clId="{535E2E60-F7C1-4514-B4A4-71691A198565}" dt="2023-05-20T16:37:51.365" v="1428" actId="20577"/>
          <ac:spMkLst>
            <pc:docMk/>
            <pc:sldMk cId="3250323723" sldId="677"/>
            <ac:spMk id="7" creationId="{05747CD7-EEFC-FF44-BCBB-A7895E5586EA}"/>
          </ac:spMkLst>
        </pc:spChg>
        <pc:spChg chg="add mod">
          <ac:chgData name="Wick, Felix" userId="85efb633-acf6-425d-a271-4f136bfa2fb0" providerId="ADAL" clId="{535E2E60-F7C1-4514-B4A4-71691A198565}" dt="2023-05-20T19:13:27.197" v="1753" actId="1076"/>
          <ac:spMkLst>
            <pc:docMk/>
            <pc:sldMk cId="3250323723" sldId="677"/>
            <ac:spMk id="8" creationId="{14D10E81-39E8-058F-8A3D-66EA7EC4519B}"/>
          </ac:spMkLst>
        </pc:spChg>
      </pc:sldChg>
      <pc:sldChg chg="modSp mod ord modClrScheme chgLayout">
        <pc:chgData name="Wick, Felix" userId="85efb633-acf6-425d-a271-4f136bfa2fb0" providerId="ADAL" clId="{535E2E60-F7C1-4514-B4A4-71691A198565}" dt="2023-05-20T16:41:35.588" v="1569" actId="20577"/>
        <pc:sldMkLst>
          <pc:docMk/>
          <pc:sldMk cId="4237734285" sldId="678"/>
        </pc:sldMkLst>
        <pc:spChg chg="mod">
          <ac:chgData name="Wick, Felix" userId="85efb633-acf6-425d-a271-4f136bfa2fb0" providerId="ADAL" clId="{535E2E60-F7C1-4514-B4A4-71691A198565}" dt="2023-05-20T16:40:09.428" v="1524" actId="1076"/>
          <ac:spMkLst>
            <pc:docMk/>
            <pc:sldMk cId="4237734285" sldId="678"/>
            <ac:spMk id="2" creationId="{17001C6B-A715-B64F-93DA-ED04C0C13A9B}"/>
          </ac:spMkLst>
        </pc:spChg>
        <pc:spChg chg="mod ord">
          <ac:chgData name="Wick, Felix" userId="85efb633-acf6-425d-a271-4f136bfa2fb0" providerId="ADAL" clId="{535E2E60-F7C1-4514-B4A4-71691A198565}" dt="2023-05-20T16:41:35.588" v="1569" actId="20577"/>
          <ac:spMkLst>
            <pc:docMk/>
            <pc:sldMk cId="4237734285" sldId="678"/>
            <ac:spMk id="3" creationId="{7F13FBBB-D024-F54B-85D1-249D83A90656}"/>
          </ac:spMkLst>
        </pc:spChg>
        <pc:spChg chg="mod ord">
          <ac:chgData name="Wick, Felix" userId="85efb633-acf6-425d-a271-4f136bfa2fb0" providerId="ADAL" clId="{535E2E60-F7C1-4514-B4A4-71691A198565}" dt="2023-05-20T16:39:29.412" v="1516" actId="700"/>
          <ac:spMkLst>
            <pc:docMk/>
            <pc:sldMk cId="4237734285" sldId="678"/>
            <ac:spMk id="12" creationId="{2E2E5122-9935-C94D-894E-A7AC9445D350}"/>
          </ac:spMkLst>
        </pc:spChg>
        <pc:spChg chg="mod">
          <ac:chgData name="Wick, Felix" userId="85efb633-acf6-425d-a271-4f136bfa2fb0" providerId="ADAL" clId="{535E2E60-F7C1-4514-B4A4-71691A198565}" dt="2023-05-20T16:39:43.386" v="1518" actId="20577"/>
          <ac:spMkLst>
            <pc:docMk/>
            <pc:sldMk cId="4237734285" sldId="678"/>
            <ac:spMk id="14" creationId="{EBCC6A5F-A558-4F42-B495-E3549BFD5548}"/>
          </ac:spMkLst>
        </pc:spChg>
        <pc:spChg chg="mod">
          <ac:chgData name="Wick, Felix" userId="85efb633-acf6-425d-a271-4f136bfa2fb0" providerId="ADAL" clId="{535E2E60-F7C1-4514-B4A4-71691A198565}" dt="2023-05-20T16:39:46.463" v="1520" actId="20577"/>
          <ac:spMkLst>
            <pc:docMk/>
            <pc:sldMk cId="4237734285" sldId="678"/>
            <ac:spMk id="23" creationId="{5356E90E-5D76-9B4A-8C37-6A91530765CE}"/>
          </ac:spMkLst>
        </pc:spChg>
        <pc:spChg chg="mod">
          <ac:chgData name="Wick, Felix" userId="85efb633-acf6-425d-a271-4f136bfa2fb0" providerId="ADAL" clId="{535E2E60-F7C1-4514-B4A4-71691A198565}" dt="2023-05-20T16:39:50.825" v="1522" actId="20577"/>
          <ac:spMkLst>
            <pc:docMk/>
            <pc:sldMk cId="4237734285" sldId="678"/>
            <ac:spMk id="25" creationId="{951BCD71-2778-0447-B328-5590B5BF41F4}"/>
          </ac:spMkLst>
        </pc:spChg>
      </pc:sldChg>
      <pc:sldChg chg="addSp delSp modSp mod modClrScheme chgLayout">
        <pc:chgData name="Wick, Felix" userId="85efb633-acf6-425d-a271-4f136bfa2fb0" providerId="ADAL" clId="{535E2E60-F7C1-4514-B4A4-71691A198565}" dt="2023-05-20T19:20:53.132" v="1848" actId="20577"/>
        <pc:sldMkLst>
          <pc:docMk/>
          <pc:sldMk cId="2674686782" sldId="679"/>
        </pc:sldMkLst>
        <pc:spChg chg="add del mod ord">
          <ac:chgData name="Wick, Felix" userId="85efb633-acf6-425d-a271-4f136bfa2fb0" providerId="ADAL" clId="{535E2E60-F7C1-4514-B4A4-71691A198565}" dt="2023-05-20T16:31:28.558" v="1409" actId="700"/>
          <ac:spMkLst>
            <pc:docMk/>
            <pc:sldMk cId="2674686782" sldId="679"/>
            <ac:spMk id="2" creationId="{C75047EE-9C1C-94F2-13CE-FF13CBA01BEA}"/>
          </ac:spMkLst>
        </pc:spChg>
        <pc:spChg chg="mod ord">
          <ac:chgData name="Wick, Felix" userId="85efb633-acf6-425d-a271-4f136bfa2fb0" providerId="ADAL" clId="{535E2E60-F7C1-4514-B4A4-71691A198565}" dt="2023-05-20T16:32:25.212" v="1411" actId="700"/>
          <ac:spMkLst>
            <pc:docMk/>
            <pc:sldMk cId="2674686782" sldId="679"/>
            <ac:spMk id="3" creationId="{413EDBBA-1253-854E-A754-C1B82F62A53A}"/>
          </ac:spMkLst>
        </pc:spChg>
        <pc:spChg chg="mod ord">
          <ac:chgData name="Wick, Felix" userId="85efb633-acf6-425d-a271-4f136bfa2fb0" providerId="ADAL" clId="{535E2E60-F7C1-4514-B4A4-71691A198565}" dt="2023-05-20T19:20:53.132" v="1848" actId="20577"/>
          <ac:spMkLst>
            <pc:docMk/>
            <pc:sldMk cId="2674686782" sldId="679"/>
            <ac:spMk id="4" creationId="{171899F8-A695-CB48-9045-FDEF8832184E}"/>
          </ac:spMkLst>
        </pc:spChg>
      </pc:sldChg>
      <pc:sldChg chg="ord">
        <pc:chgData name="Wick, Felix" userId="85efb633-acf6-425d-a271-4f136bfa2fb0" providerId="ADAL" clId="{535E2E60-F7C1-4514-B4A4-71691A198565}" dt="2023-05-20T07:23:38.358" v="691"/>
        <pc:sldMkLst>
          <pc:docMk/>
          <pc:sldMk cId="457705963" sldId="680"/>
        </pc:sldMkLst>
      </pc:sldChg>
      <pc:sldChg chg="modSp mod ord">
        <pc:chgData name="Wick, Felix" userId="85efb633-acf6-425d-a271-4f136bfa2fb0" providerId="ADAL" clId="{535E2E60-F7C1-4514-B4A4-71691A198565}" dt="2023-06-10T08:16:23.674" v="12358"/>
        <pc:sldMkLst>
          <pc:docMk/>
          <pc:sldMk cId="3807621758" sldId="681"/>
        </pc:sldMkLst>
        <pc:spChg chg="mod">
          <ac:chgData name="Wick, Felix" userId="85efb633-acf6-425d-a271-4f136bfa2fb0" providerId="ADAL" clId="{535E2E60-F7C1-4514-B4A4-71691A198565}" dt="2023-06-10T08:13:25.649" v="12349" actId="14100"/>
          <ac:spMkLst>
            <pc:docMk/>
            <pc:sldMk cId="3807621758" sldId="681"/>
            <ac:spMk id="2" creationId="{E5678456-20EF-8744-9BD9-44BD5F7C9644}"/>
          </ac:spMkLst>
        </pc:spChg>
      </pc:sldChg>
      <pc:sldChg chg="addSp modSp mod ord">
        <pc:chgData name="Wick, Felix" userId="85efb633-acf6-425d-a271-4f136bfa2fb0" providerId="ADAL" clId="{535E2E60-F7C1-4514-B4A4-71691A198565}" dt="2023-06-12T05:08:51.133" v="15496" actId="1076"/>
        <pc:sldMkLst>
          <pc:docMk/>
          <pc:sldMk cId="2471018423" sldId="682"/>
        </pc:sldMkLst>
        <pc:spChg chg="mod">
          <ac:chgData name="Wick, Felix" userId="85efb633-acf6-425d-a271-4f136bfa2fb0" providerId="ADAL" clId="{535E2E60-F7C1-4514-B4A4-71691A198565}" dt="2023-05-20T20:01:37.025" v="2205" actId="27636"/>
          <ac:spMkLst>
            <pc:docMk/>
            <pc:sldMk cId="2471018423" sldId="682"/>
            <ac:spMk id="3" creationId="{F32FCC10-8545-2083-F633-36ECF823DC08}"/>
          </ac:spMkLst>
        </pc:spChg>
        <pc:spChg chg="add mod">
          <ac:chgData name="Wick, Felix" userId="85efb633-acf6-425d-a271-4f136bfa2fb0" providerId="ADAL" clId="{535E2E60-F7C1-4514-B4A4-71691A198565}" dt="2023-05-20T20:03:22.526" v="2216" actId="1076"/>
          <ac:spMkLst>
            <pc:docMk/>
            <pc:sldMk cId="2471018423" sldId="682"/>
            <ac:spMk id="5" creationId="{804D5CA4-59B9-8AEA-7DD8-3C2E7B69893D}"/>
          </ac:spMkLst>
        </pc:spChg>
        <pc:spChg chg="add mod">
          <ac:chgData name="Wick, Felix" userId="85efb633-acf6-425d-a271-4f136bfa2fb0" providerId="ADAL" clId="{535E2E60-F7C1-4514-B4A4-71691A198565}" dt="2023-05-20T20:03:55.082" v="2224" actId="1035"/>
          <ac:spMkLst>
            <pc:docMk/>
            <pc:sldMk cId="2471018423" sldId="682"/>
            <ac:spMk id="6" creationId="{4F914F96-5D83-53CF-A1A4-98198E01EFD9}"/>
          </ac:spMkLst>
        </pc:spChg>
        <pc:spChg chg="add mod">
          <ac:chgData name="Wick, Felix" userId="85efb633-acf6-425d-a271-4f136bfa2fb0" providerId="ADAL" clId="{535E2E60-F7C1-4514-B4A4-71691A198565}" dt="2023-06-12T05:08:51.133" v="15496" actId="1076"/>
          <ac:spMkLst>
            <pc:docMk/>
            <pc:sldMk cId="2471018423" sldId="682"/>
            <ac:spMk id="8" creationId="{5B769A41-4005-10D3-8FBE-6E3F868A80AA}"/>
          </ac:spMkLst>
        </pc:spChg>
        <pc:cxnChg chg="add mod">
          <ac:chgData name="Wick, Felix" userId="85efb633-acf6-425d-a271-4f136bfa2fb0" providerId="ADAL" clId="{535E2E60-F7C1-4514-B4A4-71691A198565}" dt="2023-05-20T20:03:43.061" v="2219" actId="14100"/>
          <ac:cxnSpMkLst>
            <pc:docMk/>
            <pc:sldMk cId="2471018423" sldId="682"/>
            <ac:cxnSpMk id="7" creationId="{4D31E913-8076-767F-3FFA-49228926DD2A}"/>
          </ac:cxnSpMkLst>
        </pc:cxnChg>
      </pc:sldChg>
      <pc:sldChg chg="addSp delSp modSp mod ord">
        <pc:chgData name="Wick, Felix" userId="85efb633-acf6-425d-a271-4f136bfa2fb0" providerId="ADAL" clId="{535E2E60-F7C1-4514-B4A4-71691A198565}" dt="2023-06-10T08:34:38.129" v="12776"/>
        <pc:sldMkLst>
          <pc:docMk/>
          <pc:sldMk cId="973959841" sldId="685"/>
        </pc:sldMkLst>
        <pc:spChg chg="mod">
          <ac:chgData name="Wick, Felix" userId="85efb633-acf6-425d-a271-4f136bfa2fb0" providerId="ADAL" clId="{535E2E60-F7C1-4514-B4A4-71691A198565}" dt="2023-06-05T11:31:49.647" v="6818" actId="20577"/>
          <ac:spMkLst>
            <pc:docMk/>
            <pc:sldMk cId="973959841" sldId="685"/>
            <ac:spMk id="2" creationId="{0B9EAE77-5884-7BC0-FB6D-D7EE75A62E8A}"/>
          </ac:spMkLst>
        </pc:spChg>
        <pc:spChg chg="mod">
          <ac:chgData name="Wick, Felix" userId="85efb633-acf6-425d-a271-4f136bfa2fb0" providerId="ADAL" clId="{535E2E60-F7C1-4514-B4A4-71691A198565}" dt="2023-06-09T10:12:12.393" v="9247" actId="27636"/>
          <ac:spMkLst>
            <pc:docMk/>
            <pc:sldMk cId="973959841" sldId="685"/>
            <ac:spMk id="3" creationId="{D346342C-14C5-35DF-FB01-5D2E13AEEAF9}"/>
          </ac:spMkLst>
        </pc:spChg>
        <pc:spChg chg="add del mod">
          <ac:chgData name="Wick, Felix" userId="85efb633-acf6-425d-a271-4f136bfa2fb0" providerId="ADAL" clId="{535E2E60-F7C1-4514-B4A4-71691A198565}" dt="2023-06-09T08:48:59.322" v="7599" actId="478"/>
          <ac:spMkLst>
            <pc:docMk/>
            <pc:sldMk cId="973959841" sldId="685"/>
            <ac:spMk id="5" creationId="{FDD2591D-209D-3E27-DFA2-8DAC3CE7B0CF}"/>
          </ac:spMkLst>
        </pc:spChg>
        <pc:spChg chg="mod">
          <ac:chgData name="Wick, Felix" userId="85efb633-acf6-425d-a271-4f136bfa2fb0" providerId="ADAL" clId="{535E2E60-F7C1-4514-B4A4-71691A198565}" dt="2023-05-20T21:11:43.445" v="2300" actId="1035"/>
          <ac:spMkLst>
            <pc:docMk/>
            <pc:sldMk cId="973959841" sldId="685"/>
            <ac:spMk id="7" creationId="{F6DC3817-D0E9-FF5E-9D6F-6950F83A900A}"/>
          </ac:spMkLst>
        </pc:spChg>
        <pc:spChg chg="add mod">
          <ac:chgData name="Wick, Felix" userId="85efb633-acf6-425d-a271-4f136bfa2fb0" providerId="ADAL" clId="{535E2E60-F7C1-4514-B4A4-71691A198565}" dt="2023-06-09T08:30:29.760" v="7047" actId="1076"/>
          <ac:spMkLst>
            <pc:docMk/>
            <pc:sldMk cId="973959841" sldId="685"/>
            <ac:spMk id="16" creationId="{CCFF4BA1-8200-25F9-7EA9-A76A7D118EB1}"/>
          </ac:spMkLst>
        </pc:spChg>
        <pc:spChg chg="add mod">
          <ac:chgData name="Wick, Felix" userId="85efb633-acf6-425d-a271-4f136bfa2fb0" providerId="ADAL" clId="{535E2E60-F7C1-4514-B4A4-71691A198565}" dt="2023-06-09T10:17:04.788" v="9295" actId="1076"/>
          <ac:spMkLst>
            <pc:docMk/>
            <pc:sldMk cId="973959841" sldId="685"/>
            <ac:spMk id="17" creationId="{604DBA58-333A-436A-8640-FFF9B3C42A68}"/>
          </ac:spMkLst>
        </pc:spChg>
        <pc:picChg chg="mod">
          <ac:chgData name="Wick, Felix" userId="85efb633-acf6-425d-a271-4f136bfa2fb0" providerId="ADAL" clId="{535E2E60-F7C1-4514-B4A4-71691A198565}" dt="2023-05-20T21:12:30.432" v="2303" actId="1076"/>
          <ac:picMkLst>
            <pc:docMk/>
            <pc:sldMk cId="973959841" sldId="685"/>
            <ac:picMk id="11" creationId="{DEE7BAE4-6D05-0308-8CD3-92450D145955}"/>
          </ac:picMkLst>
        </pc:picChg>
        <pc:cxnChg chg="add del mod">
          <ac:chgData name="Wick, Felix" userId="85efb633-acf6-425d-a271-4f136bfa2fb0" providerId="ADAL" clId="{535E2E60-F7C1-4514-B4A4-71691A198565}" dt="2023-06-09T08:49:01.183" v="7601" actId="478"/>
          <ac:cxnSpMkLst>
            <pc:docMk/>
            <pc:sldMk cId="973959841" sldId="685"/>
            <ac:cxnSpMk id="9" creationId="{CBC518EA-D908-B529-D0FC-18D37A9A0B50}"/>
          </ac:cxnSpMkLst>
        </pc:cxnChg>
        <pc:cxnChg chg="add del mod">
          <ac:chgData name="Wick, Felix" userId="85efb633-acf6-425d-a271-4f136bfa2fb0" providerId="ADAL" clId="{535E2E60-F7C1-4514-B4A4-71691A198565}" dt="2023-06-09T08:49:00.266" v="7600" actId="478"/>
          <ac:cxnSpMkLst>
            <pc:docMk/>
            <pc:sldMk cId="973959841" sldId="685"/>
            <ac:cxnSpMk id="13" creationId="{BAC1FCF8-BFA9-AEDB-D159-3278ED934203}"/>
          </ac:cxnSpMkLst>
        </pc:cxnChg>
        <pc:cxnChg chg="add del mod">
          <ac:chgData name="Wick, Felix" userId="85efb633-acf6-425d-a271-4f136bfa2fb0" providerId="ADAL" clId="{535E2E60-F7C1-4514-B4A4-71691A198565}" dt="2023-06-09T08:49:02.201" v="7602" actId="478"/>
          <ac:cxnSpMkLst>
            <pc:docMk/>
            <pc:sldMk cId="973959841" sldId="685"/>
            <ac:cxnSpMk id="15" creationId="{0D579A3A-8265-7A14-DE47-FAF3633E5C14}"/>
          </ac:cxnSpMkLst>
        </pc:cxnChg>
      </pc:sldChg>
      <pc:sldChg chg="del">
        <pc:chgData name="Wick, Felix" userId="85efb633-acf6-425d-a271-4f136bfa2fb0" providerId="ADAL" clId="{535E2E60-F7C1-4514-B4A4-71691A198565}" dt="2023-05-19T21:34:06.854" v="187" actId="47"/>
        <pc:sldMkLst>
          <pc:docMk/>
          <pc:sldMk cId="3604463109" sldId="2076137193"/>
        </pc:sldMkLst>
      </pc:sldChg>
      <pc:sldChg chg="del ord">
        <pc:chgData name="Wick, Felix" userId="85efb633-acf6-425d-a271-4f136bfa2fb0" providerId="ADAL" clId="{535E2E60-F7C1-4514-B4A4-71691A198565}" dt="2023-05-19T21:23:05.447" v="13" actId="47"/>
        <pc:sldMkLst>
          <pc:docMk/>
          <pc:sldMk cId="2412948915" sldId="2076137206"/>
        </pc:sldMkLst>
      </pc:sldChg>
      <pc:sldChg chg="modSp mod ord">
        <pc:chgData name="Wick, Felix" userId="85efb633-acf6-425d-a271-4f136bfa2fb0" providerId="ADAL" clId="{535E2E60-F7C1-4514-B4A4-71691A198565}" dt="2023-06-10T08:16:23.674" v="12358"/>
        <pc:sldMkLst>
          <pc:docMk/>
          <pc:sldMk cId="2389055548" sldId="2076137207"/>
        </pc:sldMkLst>
        <pc:spChg chg="mod">
          <ac:chgData name="Wick, Felix" userId="85efb633-acf6-425d-a271-4f136bfa2fb0" providerId="ADAL" clId="{535E2E60-F7C1-4514-B4A4-71691A198565}" dt="2023-06-09T20:03:06.923" v="11108" actId="20577"/>
          <ac:spMkLst>
            <pc:docMk/>
            <pc:sldMk cId="2389055548" sldId="2076137207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8:36:57.006" v="1334" actId="20577"/>
        <pc:sldMkLst>
          <pc:docMk/>
          <pc:sldMk cId="1094334758" sldId="2076137208"/>
        </pc:sldMkLst>
        <pc:spChg chg="mod">
          <ac:chgData name="Wick, Felix" userId="85efb633-acf6-425d-a271-4f136bfa2fb0" providerId="ADAL" clId="{535E2E60-F7C1-4514-B4A4-71691A198565}" dt="2023-05-20T08:36:57.006" v="1334" actId="20577"/>
          <ac:spMkLst>
            <pc:docMk/>
            <pc:sldMk cId="1094334758" sldId="2076137208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8:25:21.842" v="1271" actId="20577"/>
        <pc:sldMkLst>
          <pc:docMk/>
          <pc:sldMk cId="551539133" sldId="2076137209"/>
        </pc:sldMkLst>
        <pc:spChg chg="mod">
          <ac:chgData name="Wick, Felix" userId="85efb633-acf6-425d-a271-4f136bfa2fb0" providerId="ADAL" clId="{535E2E60-F7C1-4514-B4A4-71691A198565}" dt="2023-05-20T08:25:21.842" v="1271" actId="20577"/>
          <ac:spMkLst>
            <pc:docMk/>
            <pc:sldMk cId="551539133" sldId="2076137209"/>
            <ac:spMk id="2" creationId="{69C47EE5-7536-CAB6-87AB-CEB19B3FB15F}"/>
          </ac:spMkLst>
        </pc:spChg>
      </pc:sldChg>
      <pc:sldChg chg="del">
        <pc:chgData name="Wick, Felix" userId="85efb633-acf6-425d-a271-4f136bfa2fb0" providerId="ADAL" clId="{535E2E60-F7C1-4514-B4A4-71691A198565}" dt="2023-05-19T21:23:37.383" v="14" actId="47"/>
        <pc:sldMkLst>
          <pc:docMk/>
          <pc:sldMk cId="3625535832" sldId="2076137211"/>
        </pc:sldMkLst>
      </pc:sldChg>
      <pc:sldChg chg="modSp mod">
        <pc:chgData name="Wick, Felix" userId="85efb633-acf6-425d-a271-4f136bfa2fb0" providerId="ADAL" clId="{535E2E60-F7C1-4514-B4A4-71691A198565}" dt="2023-05-30T19:20:38.936" v="3768" actId="20577"/>
        <pc:sldMkLst>
          <pc:docMk/>
          <pc:sldMk cId="4035591155" sldId="2076137214"/>
        </pc:sldMkLst>
        <pc:spChg chg="mod">
          <ac:chgData name="Wick, Felix" userId="85efb633-acf6-425d-a271-4f136bfa2fb0" providerId="ADAL" clId="{535E2E60-F7C1-4514-B4A4-71691A198565}" dt="2023-05-30T19:20:38.936" v="3768" actId="20577"/>
          <ac:spMkLst>
            <pc:docMk/>
            <pc:sldMk cId="4035591155" sldId="2076137214"/>
            <ac:spMk id="3" creationId="{6EC51F48-ACDA-6600-E670-26208CD51335}"/>
          </ac:spMkLst>
        </pc:spChg>
      </pc:sldChg>
      <pc:sldChg chg="addSp delSp modSp del mod modClrScheme chgLayout">
        <pc:chgData name="Wick, Felix" userId="85efb633-acf6-425d-a271-4f136bfa2fb0" providerId="ADAL" clId="{535E2E60-F7C1-4514-B4A4-71691A198565}" dt="2023-06-09T19:44:15.819" v="10905" actId="47"/>
        <pc:sldMkLst>
          <pc:docMk/>
          <pc:sldMk cId="2672237261" sldId="2076137215"/>
        </pc:sldMkLst>
        <pc:spChg chg="mod ord">
          <ac:chgData name="Wick, Felix" userId="85efb633-acf6-425d-a271-4f136bfa2fb0" providerId="ADAL" clId="{535E2E60-F7C1-4514-B4A4-71691A198565}" dt="2023-06-09T19:44:10.823" v="10903" actId="21"/>
          <ac:spMkLst>
            <pc:docMk/>
            <pc:sldMk cId="2672237261" sldId="2076137215"/>
            <ac:spMk id="2" creationId="{D1A226F4-33F1-E2BE-8716-B55D2C475D9E}"/>
          </ac:spMkLst>
        </pc:spChg>
        <pc:spChg chg="mod ord">
          <ac:chgData name="Wick, Felix" userId="85efb633-acf6-425d-a271-4f136bfa2fb0" providerId="ADAL" clId="{535E2E60-F7C1-4514-B4A4-71691A198565}" dt="2023-06-09T19:44:02.739" v="10899" actId="21"/>
          <ac:spMkLst>
            <pc:docMk/>
            <pc:sldMk cId="2672237261" sldId="2076137215"/>
            <ac:spMk id="3" creationId="{7C26A704-65F4-F16B-C5F1-64FBB7500A69}"/>
          </ac:spMkLst>
        </pc:spChg>
        <pc:spChg chg="mod ord">
          <ac:chgData name="Wick, Felix" userId="85efb633-acf6-425d-a271-4f136bfa2fb0" providerId="ADAL" clId="{535E2E60-F7C1-4514-B4A4-71691A198565}" dt="2023-06-09T19:43:49.780" v="10897" actId="700"/>
          <ac:spMkLst>
            <pc:docMk/>
            <pc:sldMk cId="2672237261" sldId="2076137215"/>
            <ac:spMk id="4" creationId="{473EC0A3-FE58-BC92-CD19-A20249CE75E4}"/>
          </ac:spMkLst>
        </pc:spChg>
        <pc:spChg chg="add del mod ord">
          <ac:chgData name="Wick, Felix" userId="85efb633-acf6-425d-a271-4f136bfa2fb0" providerId="ADAL" clId="{535E2E60-F7C1-4514-B4A4-71691A198565}" dt="2023-06-09T19:34:14.012" v="10804" actId="700"/>
          <ac:spMkLst>
            <pc:docMk/>
            <pc:sldMk cId="2672237261" sldId="2076137215"/>
            <ac:spMk id="5" creationId="{B1495AEF-C204-5735-4D67-6EEE4DEBAEF0}"/>
          </ac:spMkLst>
        </pc:spChg>
      </pc:sldChg>
      <pc:sldChg chg="modSp del mod ord chgLayout">
        <pc:chgData name="Wick, Felix" userId="85efb633-acf6-425d-a271-4f136bfa2fb0" providerId="ADAL" clId="{535E2E60-F7C1-4514-B4A4-71691A198565}" dt="2023-06-04T21:28:41.811" v="6494" actId="47"/>
        <pc:sldMkLst>
          <pc:docMk/>
          <pc:sldMk cId="2575835393" sldId="2076137216"/>
        </pc:sldMkLst>
        <pc:spChg chg="mod ord">
          <ac:chgData name="Wick, Felix" userId="85efb633-acf6-425d-a271-4f136bfa2fb0" providerId="ADAL" clId="{535E2E60-F7C1-4514-B4A4-71691A198565}" dt="2023-06-04T20:49:32.518" v="5777" actId="20577"/>
          <ac:spMkLst>
            <pc:docMk/>
            <pc:sldMk cId="2575835393" sldId="2076137216"/>
            <ac:spMk id="2" creationId="{621784B3-B65C-E049-7185-D457FA0ECD52}"/>
          </ac:spMkLst>
        </pc:spChg>
        <pc:spChg chg="mod ord">
          <ac:chgData name="Wick, Felix" userId="85efb633-acf6-425d-a271-4f136bfa2fb0" providerId="ADAL" clId="{535E2E60-F7C1-4514-B4A4-71691A198565}" dt="2023-06-04T21:28:31.604" v="6490" actId="21"/>
          <ac:spMkLst>
            <pc:docMk/>
            <pc:sldMk cId="2575835393" sldId="2076137216"/>
            <ac:spMk id="3" creationId="{9756F23F-49CC-5306-184E-9B1D7D954069}"/>
          </ac:spMkLst>
        </pc:spChg>
        <pc:spChg chg="mod ord">
          <ac:chgData name="Wick, Felix" userId="85efb633-acf6-425d-a271-4f136bfa2fb0" providerId="ADAL" clId="{535E2E60-F7C1-4514-B4A4-71691A198565}" dt="2023-05-20T08:09:16.074" v="948" actId="700"/>
          <ac:spMkLst>
            <pc:docMk/>
            <pc:sldMk cId="2575835393" sldId="2076137216"/>
            <ac:spMk id="4" creationId="{90A82544-BD2D-AE5F-AA24-BE61C40C265C}"/>
          </ac:spMkLst>
        </pc:spChg>
      </pc:sldChg>
      <pc:sldChg chg="del">
        <pc:chgData name="Wick, Felix" userId="85efb633-acf6-425d-a271-4f136bfa2fb0" providerId="ADAL" clId="{535E2E60-F7C1-4514-B4A4-71691A198565}" dt="2023-05-20T07:16:43.032" v="458" actId="47"/>
        <pc:sldMkLst>
          <pc:docMk/>
          <pc:sldMk cId="740450442" sldId="2076137217"/>
        </pc:sldMkLst>
      </pc:sldChg>
      <pc:sldChg chg="modSp mod chgLayout">
        <pc:chgData name="Wick, Felix" userId="85efb633-acf6-425d-a271-4f136bfa2fb0" providerId="ADAL" clId="{535E2E60-F7C1-4514-B4A4-71691A198565}" dt="2023-05-20T16:28:21.325" v="1402" actId="20577"/>
        <pc:sldMkLst>
          <pc:docMk/>
          <pc:sldMk cId="748057177" sldId="2076137219"/>
        </pc:sldMkLst>
        <pc:spChg chg="mod ord">
          <ac:chgData name="Wick, Felix" userId="85efb633-acf6-425d-a271-4f136bfa2fb0" providerId="ADAL" clId="{535E2E60-F7C1-4514-B4A4-71691A198565}" dt="2023-05-20T16:28:21.325" v="1402" actId="20577"/>
          <ac:spMkLst>
            <pc:docMk/>
            <pc:sldMk cId="748057177" sldId="2076137219"/>
            <ac:spMk id="2" creationId="{05B3E32B-B96C-8076-8FC4-C3BCCF27CE0C}"/>
          </ac:spMkLst>
        </pc:spChg>
        <pc:spChg chg="mod ord">
          <ac:chgData name="Wick, Felix" userId="85efb633-acf6-425d-a271-4f136bfa2fb0" providerId="ADAL" clId="{535E2E60-F7C1-4514-B4A4-71691A198565}" dt="2023-05-20T16:27:52.806" v="1341" actId="700"/>
          <ac:spMkLst>
            <pc:docMk/>
            <pc:sldMk cId="748057177" sldId="2076137219"/>
            <ac:spMk id="3" creationId="{63DAD419-AC89-4051-EDB9-A898F5F5BC67}"/>
          </ac:spMkLst>
        </pc:spChg>
        <pc:spChg chg="mod ord">
          <ac:chgData name="Wick, Felix" userId="85efb633-acf6-425d-a271-4f136bfa2fb0" providerId="ADAL" clId="{535E2E60-F7C1-4514-B4A4-71691A198565}" dt="2023-05-20T16:27:52.806" v="1341" actId="700"/>
          <ac:spMkLst>
            <pc:docMk/>
            <pc:sldMk cId="748057177" sldId="2076137219"/>
            <ac:spMk id="4" creationId="{FB5AF8E7-FB35-347F-9A1E-3B9BF131E617}"/>
          </ac:spMkLst>
        </pc:spChg>
      </pc:sldChg>
      <pc:sldChg chg="del ord">
        <pc:chgData name="Wick, Felix" userId="85efb633-acf6-425d-a271-4f136bfa2fb0" providerId="ADAL" clId="{535E2E60-F7C1-4514-B4A4-71691A198565}" dt="2023-05-20T21:22:36.746" v="2814" actId="47"/>
        <pc:sldMkLst>
          <pc:docMk/>
          <pc:sldMk cId="4055136420" sldId="2076137220"/>
        </pc:sldMkLst>
      </pc:sldChg>
      <pc:sldChg chg="ord">
        <pc:chgData name="Wick, Felix" userId="85efb633-acf6-425d-a271-4f136bfa2fb0" providerId="ADAL" clId="{535E2E60-F7C1-4514-B4A4-71691A198565}" dt="2023-05-20T07:23:38.358" v="691"/>
        <pc:sldMkLst>
          <pc:docMk/>
          <pc:sldMk cId="878119607" sldId="2076137221"/>
        </pc:sldMkLst>
      </pc:sldChg>
      <pc:sldChg chg="modSp mod ord">
        <pc:chgData name="Wick, Felix" userId="85efb633-acf6-425d-a271-4f136bfa2fb0" providerId="ADAL" clId="{535E2E60-F7C1-4514-B4A4-71691A198565}" dt="2023-06-04T21:01:50.916" v="5912" actId="20577"/>
        <pc:sldMkLst>
          <pc:docMk/>
          <pc:sldMk cId="2935907153" sldId="2076137222"/>
        </pc:sldMkLst>
        <pc:spChg chg="mod">
          <ac:chgData name="Wick, Felix" userId="85efb633-acf6-425d-a271-4f136bfa2fb0" providerId="ADAL" clId="{535E2E60-F7C1-4514-B4A4-71691A198565}" dt="2023-06-04T21:01:50.916" v="5912" actId="20577"/>
          <ac:spMkLst>
            <pc:docMk/>
            <pc:sldMk cId="2935907153" sldId="2076137222"/>
            <ac:spMk id="3" creationId="{5C809707-E1B1-CACB-24E7-02F32336AC77}"/>
          </ac:spMkLst>
        </pc:spChg>
      </pc:sldChg>
      <pc:sldChg chg="addSp delSp modSp mod ord">
        <pc:chgData name="Wick, Felix" userId="85efb633-acf6-425d-a271-4f136bfa2fb0" providerId="ADAL" clId="{535E2E60-F7C1-4514-B4A4-71691A198565}" dt="2023-06-04T21:52:31.058" v="6555" actId="478"/>
        <pc:sldMkLst>
          <pc:docMk/>
          <pc:sldMk cId="2290473669" sldId="2076137223"/>
        </pc:sldMkLst>
        <pc:spChg chg="mod">
          <ac:chgData name="Wick, Felix" userId="85efb633-acf6-425d-a271-4f136bfa2fb0" providerId="ADAL" clId="{535E2E60-F7C1-4514-B4A4-71691A198565}" dt="2023-06-04T21:14:23.895" v="6422" actId="20577"/>
          <ac:spMkLst>
            <pc:docMk/>
            <pc:sldMk cId="2290473669" sldId="2076137223"/>
            <ac:spMk id="2" creationId="{BBFC7F1B-05DC-84C8-266E-003FBB0E65A6}"/>
          </ac:spMkLst>
        </pc:spChg>
        <pc:spChg chg="mod">
          <ac:chgData name="Wick, Felix" userId="85efb633-acf6-425d-a271-4f136bfa2fb0" providerId="ADAL" clId="{535E2E60-F7C1-4514-B4A4-71691A198565}" dt="2023-06-04T21:37:23.996" v="6546" actId="20577"/>
          <ac:spMkLst>
            <pc:docMk/>
            <pc:sldMk cId="2290473669" sldId="2076137223"/>
            <ac:spMk id="3" creationId="{9F3625D6-FD9E-F948-D1C3-0B35E62DB8EE}"/>
          </ac:spMkLst>
        </pc:spChg>
        <pc:spChg chg="add mod">
          <ac:chgData name="Wick, Felix" userId="85efb633-acf6-425d-a271-4f136bfa2fb0" providerId="ADAL" clId="{535E2E60-F7C1-4514-B4A4-71691A198565}" dt="2023-06-04T21:27:34.891" v="6488" actId="1076"/>
          <ac:spMkLst>
            <pc:docMk/>
            <pc:sldMk cId="2290473669" sldId="2076137223"/>
            <ac:spMk id="6" creationId="{96D7DC9F-7DF4-9823-638A-DCFD94D4BC6E}"/>
          </ac:spMkLst>
        </pc:spChg>
        <pc:spChg chg="add del mod">
          <ac:chgData name="Wick, Felix" userId="85efb633-acf6-425d-a271-4f136bfa2fb0" providerId="ADAL" clId="{535E2E60-F7C1-4514-B4A4-71691A198565}" dt="2023-06-04T21:52:28.995" v="6554" actId="478"/>
          <ac:spMkLst>
            <pc:docMk/>
            <pc:sldMk cId="2290473669" sldId="2076137223"/>
            <ac:spMk id="7" creationId="{939109C7-D080-56E7-5A5A-1AE8989BE59D}"/>
          </ac:spMkLst>
        </pc:spChg>
        <pc:spChg chg="add del mod">
          <ac:chgData name="Wick, Felix" userId="85efb633-acf6-425d-a271-4f136bfa2fb0" providerId="ADAL" clId="{535E2E60-F7C1-4514-B4A4-71691A198565}" dt="2023-06-04T21:52:31.058" v="6555" actId="478"/>
          <ac:spMkLst>
            <pc:docMk/>
            <pc:sldMk cId="2290473669" sldId="2076137223"/>
            <ac:spMk id="8" creationId="{D9364580-E207-1CA5-8871-13B3DE1F26FE}"/>
          </ac:spMkLst>
        </pc:spChg>
        <pc:spChg chg="add mod">
          <ac:chgData name="Wick, Felix" userId="85efb633-acf6-425d-a271-4f136bfa2fb0" providerId="ADAL" clId="{535E2E60-F7C1-4514-B4A4-71691A198565}" dt="2023-06-04T21:36:11.818" v="6543" actId="1038"/>
          <ac:spMkLst>
            <pc:docMk/>
            <pc:sldMk cId="2290473669" sldId="2076137223"/>
            <ac:spMk id="10" creationId="{B669FC5F-BC97-E715-B1CE-7A3BF5014EC6}"/>
          </ac:spMkLst>
        </pc:spChg>
        <pc:spChg chg="add mod ord">
          <ac:chgData name="Wick, Felix" userId="85efb633-acf6-425d-a271-4f136bfa2fb0" providerId="ADAL" clId="{535E2E60-F7C1-4514-B4A4-71691A198565}" dt="2023-06-04T21:52:23.982" v="6553" actId="13822"/>
          <ac:spMkLst>
            <pc:docMk/>
            <pc:sldMk cId="2290473669" sldId="2076137223"/>
            <ac:spMk id="11" creationId="{15DAA80A-6322-A1B9-DC3F-E6B7600CE113}"/>
          </ac:spMkLst>
        </pc:spChg>
      </pc:sldChg>
      <pc:sldChg chg="del ord">
        <pc:chgData name="Wick, Felix" userId="85efb633-acf6-425d-a271-4f136bfa2fb0" providerId="ADAL" clId="{535E2E60-F7C1-4514-B4A4-71691A198565}" dt="2023-05-30T15:32:09.951" v="3452" actId="47"/>
        <pc:sldMkLst>
          <pc:docMk/>
          <pc:sldMk cId="780038852" sldId="2076137224"/>
        </pc:sldMkLst>
      </pc:sldChg>
      <pc:sldChg chg="modSp del mod">
        <pc:chgData name="Wick, Felix" userId="85efb633-acf6-425d-a271-4f136bfa2fb0" providerId="ADAL" clId="{535E2E60-F7C1-4514-B4A4-71691A198565}" dt="2023-06-10T08:13:41.161" v="12350" actId="47"/>
        <pc:sldMkLst>
          <pc:docMk/>
          <pc:sldMk cId="2647427330" sldId="2076137225"/>
        </pc:sldMkLst>
        <pc:spChg chg="mod">
          <ac:chgData name="Wick, Felix" userId="85efb633-acf6-425d-a271-4f136bfa2fb0" providerId="ADAL" clId="{535E2E60-F7C1-4514-B4A4-71691A198565}" dt="2023-05-20T07:50:16.031" v="839" actId="20577"/>
          <ac:spMkLst>
            <pc:docMk/>
            <pc:sldMk cId="2647427330" sldId="2076137225"/>
            <ac:spMk id="2" creationId="{69C47EE5-7536-CAB6-87AB-CEB19B3FB15F}"/>
          </ac:spMkLst>
        </pc:spChg>
      </pc:sldChg>
      <pc:sldChg chg="modSp mod ord">
        <pc:chgData name="Wick, Felix" userId="85efb633-acf6-425d-a271-4f136bfa2fb0" providerId="ADAL" clId="{535E2E60-F7C1-4514-B4A4-71691A198565}" dt="2023-06-10T09:30:04.607" v="13257" actId="20577"/>
        <pc:sldMkLst>
          <pc:docMk/>
          <pc:sldMk cId="1356013738" sldId="2076137226"/>
        </pc:sldMkLst>
        <pc:spChg chg="mod">
          <ac:chgData name="Wick, Felix" userId="85efb633-acf6-425d-a271-4f136bfa2fb0" providerId="ADAL" clId="{535E2E60-F7C1-4514-B4A4-71691A198565}" dt="2023-06-10T09:30:04.607" v="13257" actId="20577"/>
          <ac:spMkLst>
            <pc:docMk/>
            <pc:sldMk cId="1356013738" sldId="2076137226"/>
            <ac:spMk id="2" creationId="{69C47EE5-7536-CAB6-87AB-CEB19B3FB15F}"/>
          </ac:spMkLst>
        </pc:spChg>
      </pc:sldChg>
      <pc:sldChg chg="modSp del mod ord">
        <pc:chgData name="Wick, Felix" userId="85efb633-acf6-425d-a271-4f136bfa2fb0" providerId="ADAL" clId="{535E2E60-F7C1-4514-B4A4-71691A198565}" dt="2023-06-10T09:30:08.058" v="13258" actId="47"/>
        <pc:sldMkLst>
          <pc:docMk/>
          <pc:sldMk cId="3264743045" sldId="2076137227"/>
        </pc:sldMkLst>
        <pc:spChg chg="mod">
          <ac:chgData name="Wick, Felix" userId="85efb633-acf6-425d-a271-4f136bfa2fb0" providerId="ADAL" clId="{535E2E60-F7C1-4514-B4A4-71691A198565}" dt="2023-05-20T08:19:20.634" v="1183" actId="20577"/>
          <ac:spMkLst>
            <pc:docMk/>
            <pc:sldMk cId="3264743045" sldId="2076137227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7:53:58.750" v="847" actId="20577"/>
        <pc:sldMkLst>
          <pc:docMk/>
          <pc:sldMk cId="2388419208" sldId="2076137230"/>
        </pc:sldMkLst>
        <pc:spChg chg="mod">
          <ac:chgData name="Wick, Felix" userId="85efb633-acf6-425d-a271-4f136bfa2fb0" providerId="ADAL" clId="{535E2E60-F7C1-4514-B4A4-71691A198565}" dt="2023-05-20T07:53:58.750" v="847" actId="20577"/>
          <ac:spMkLst>
            <pc:docMk/>
            <pc:sldMk cId="2388419208" sldId="2076137230"/>
            <ac:spMk id="2" creationId="{69C47EE5-7536-CAB6-87AB-CEB19B3FB15F}"/>
          </ac:spMkLst>
        </pc:spChg>
      </pc:sldChg>
      <pc:sldChg chg="modSp del mod ord chgLayout">
        <pc:chgData name="Wick, Felix" userId="85efb633-acf6-425d-a271-4f136bfa2fb0" providerId="ADAL" clId="{535E2E60-F7C1-4514-B4A4-71691A198565}" dt="2023-05-30T15:34:34.386" v="3478" actId="47"/>
        <pc:sldMkLst>
          <pc:docMk/>
          <pc:sldMk cId="992176775" sldId="2076137231"/>
        </pc:sldMkLst>
        <pc:spChg chg="mod ord">
          <ac:chgData name="Wick, Felix" userId="85efb633-acf6-425d-a271-4f136bfa2fb0" providerId="ADAL" clId="{535E2E60-F7C1-4514-B4A4-71691A198565}" dt="2023-05-20T08:06:03.653" v="939" actId="700"/>
          <ac:spMkLst>
            <pc:docMk/>
            <pc:sldMk cId="992176775" sldId="2076137231"/>
            <ac:spMk id="3" creationId="{7335D4F2-D079-8956-191E-52DCFF99A0E5}"/>
          </ac:spMkLst>
        </pc:spChg>
        <pc:spChg chg="mod ord">
          <ac:chgData name="Wick, Felix" userId="85efb633-acf6-425d-a271-4f136bfa2fb0" providerId="ADAL" clId="{535E2E60-F7C1-4514-B4A4-71691A198565}" dt="2023-05-21T09:35:02.900" v="3117" actId="5793"/>
          <ac:spMkLst>
            <pc:docMk/>
            <pc:sldMk cId="992176775" sldId="2076137231"/>
            <ac:spMk id="4" creationId="{80C41414-51E7-5086-6ED4-C48B1F6DB7C0}"/>
          </ac:spMkLst>
        </pc:spChg>
      </pc:sldChg>
      <pc:sldChg chg="modSp del mod ord">
        <pc:chgData name="Wick, Felix" userId="85efb633-acf6-425d-a271-4f136bfa2fb0" providerId="ADAL" clId="{535E2E60-F7C1-4514-B4A4-71691A198565}" dt="2023-05-30T15:30:44.155" v="3451" actId="47"/>
        <pc:sldMkLst>
          <pc:docMk/>
          <pc:sldMk cId="2633203992" sldId="2076137232"/>
        </pc:sldMkLst>
        <pc:spChg chg="mod">
          <ac:chgData name="Wick, Felix" userId="85efb633-acf6-425d-a271-4f136bfa2fb0" providerId="ADAL" clId="{535E2E60-F7C1-4514-B4A4-71691A198565}" dt="2023-05-21T09:36:06.259" v="3127" actId="14100"/>
          <ac:spMkLst>
            <pc:docMk/>
            <pc:sldMk cId="2633203992" sldId="2076137232"/>
            <ac:spMk id="24" creationId="{F70AE93A-7BCB-7188-44E7-DE18FA8A40E9}"/>
          </ac:spMkLst>
        </pc:spChg>
      </pc:sldChg>
      <pc:sldChg chg="modSp del mod ord">
        <pc:chgData name="Wick, Felix" userId="85efb633-acf6-425d-a271-4f136bfa2fb0" providerId="ADAL" clId="{535E2E60-F7C1-4514-B4A4-71691A198565}" dt="2023-05-30T15:29:40.459" v="3423" actId="47"/>
        <pc:sldMkLst>
          <pc:docMk/>
          <pc:sldMk cId="3717156814" sldId="2076137233"/>
        </pc:sldMkLst>
        <pc:spChg chg="mod">
          <ac:chgData name="Wick, Felix" userId="85efb633-acf6-425d-a271-4f136bfa2fb0" providerId="ADAL" clId="{535E2E60-F7C1-4514-B4A4-71691A198565}" dt="2023-05-21T09:35:51.298" v="3126" actId="5793"/>
          <ac:spMkLst>
            <pc:docMk/>
            <pc:sldMk cId="3717156814" sldId="2076137233"/>
            <ac:spMk id="2" creationId="{CE01AED2-6FDC-B526-7F63-C6F1C40B73A3}"/>
          </ac:spMkLst>
        </pc:spChg>
      </pc:sldChg>
      <pc:sldChg chg="modSp add del mod ord">
        <pc:chgData name="Wick, Felix" userId="85efb633-acf6-425d-a271-4f136bfa2fb0" providerId="ADAL" clId="{535E2E60-F7C1-4514-B4A4-71691A198565}" dt="2023-05-20T07:50:28.086" v="840" actId="47"/>
        <pc:sldMkLst>
          <pc:docMk/>
          <pc:sldMk cId="203264732" sldId="2076137234"/>
        </pc:sldMkLst>
        <pc:spChg chg="mod">
          <ac:chgData name="Wick, Felix" userId="85efb633-acf6-425d-a271-4f136bfa2fb0" providerId="ADAL" clId="{535E2E60-F7C1-4514-B4A4-71691A198565}" dt="2023-05-20T05:48:49.111" v="448" actId="20577"/>
          <ac:spMkLst>
            <pc:docMk/>
            <pc:sldMk cId="203264732" sldId="2076137234"/>
            <ac:spMk id="2" creationId="{69C47EE5-7536-CAB6-87AB-CEB19B3FB15F}"/>
          </ac:spMkLst>
        </pc:spChg>
      </pc:sldChg>
      <pc:sldChg chg="new del">
        <pc:chgData name="Wick, Felix" userId="85efb633-acf6-425d-a271-4f136bfa2fb0" providerId="ADAL" clId="{535E2E60-F7C1-4514-B4A4-71691A198565}" dt="2023-05-20T05:48:21.209" v="414" actId="680"/>
        <pc:sldMkLst>
          <pc:docMk/>
          <pc:sldMk cId="915786952" sldId="2076137235"/>
        </pc:sldMkLst>
      </pc:sldChg>
      <pc:sldChg chg="addSp delSp modSp mod modClrScheme chgLayout">
        <pc:chgData name="Wick, Felix" userId="85efb633-acf6-425d-a271-4f136bfa2fb0" providerId="ADAL" clId="{535E2E60-F7C1-4514-B4A4-71691A198565}" dt="2023-05-20T07:36:54.549" v="756" actId="1035"/>
        <pc:sldMkLst>
          <pc:docMk/>
          <pc:sldMk cId="4142313641" sldId="2076137235"/>
        </pc:sldMkLst>
        <pc:spChg chg="mod ord">
          <ac:chgData name="Wick, Felix" userId="85efb633-acf6-425d-a271-4f136bfa2fb0" providerId="ADAL" clId="{535E2E60-F7C1-4514-B4A4-71691A198565}" dt="2023-05-20T07:36:54.549" v="756" actId="1035"/>
          <ac:spMkLst>
            <pc:docMk/>
            <pc:sldMk cId="4142313641" sldId="2076137235"/>
            <ac:spMk id="2" creationId="{94A604EE-DF06-B02E-CA05-9DEB0C640432}"/>
          </ac:spMkLst>
        </pc:spChg>
        <pc:spChg chg="mod ord">
          <ac:chgData name="Wick, Felix" userId="85efb633-acf6-425d-a271-4f136bfa2fb0" providerId="ADAL" clId="{535E2E60-F7C1-4514-B4A4-71691A198565}" dt="2023-05-20T07:36:36.892" v="730" actId="700"/>
          <ac:spMkLst>
            <pc:docMk/>
            <pc:sldMk cId="4142313641" sldId="2076137235"/>
            <ac:spMk id="4" creationId="{7E26279F-BC16-DF81-E59B-5F9582FD8602}"/>
          </ac:spMkLst>
        </pc:spChg>
        <pc:spChg chg="add del mod">
          <ac:chgData name="Wick, Felix" userId="85efb633-acf6-425d-a271-4f136bfa2fb0" providerId="ADAL" clId="{535E2E60-F7C1-4514-B4A4-71691A198565}" dt="2023-05-20T07:36:36.892" v="730" actId="700"/>
          <ac:spMkLst>
            <pc:docMk/>
            <pc:sldMk cId="4142313641" sldId="2076137235"/>
            <ac:spMk id="5" creationId="{C55EDDBC-2D8D-1EA1-4BBE-1DFCC875BEEF}"/>
          </ac:spMkLst>
        </pc:spChg>
        <pc:spChg chg="del">
          <ac:chgData name="Wick, Felix" userId="85efb633-acf6-425d-a271-4f136bfa2fb0" providerId="ADAL" clId="{535E2E60-F7C1-4514-B4A4-71691A198565}" dt="2023-05-20T07:36:31.343" v="729" actId="478"/>
          <ac:spMkLst>
            <pc:docMk/>
            <pc:sldMk cId="4142313641" sldId="2076137235"/>
            <ac:spMk id="27" creationId="{D5BF9BB6-D6A1-BD46-A64A-A61C20A0279D}"/>
          </ac:spMkLst>
        </pc:spChg>
        <pc:grpChg chg="mod">
          <ac:chgData name="Wick, Felix" userId="85efb633-acf6-425d-a271-4f136bfa2fb0" providerId="ADAL" clId="{535E2E60-F7C1-4514-B4A4-71691A198565}" dt="2023-05-20T07:36:54.549" v="756" actId="1035"/>
          <ac:grpSpMkLst>
            <pc:docMk/>
            <pc:sldMk cId="4142313641" sldId="2076137235"/>
            <ac:grpSpMk id="26" creationId="{17AA5233-A6B4-325E-E45E-F911A4D9054E}"/>
          </ac:grpSpMkLst>
        </pc:grpChg>
      </pc:sldChg>
      <pc:sldChg chg="del">
        <pc:chgData name="Wick, Felix" userId="85efb633-acf6-425d-a271-4f136bfa2fb0" providerId="ADAL" clId="{535E2E60-F7C1-4514-B4A4-71691A198565}" dt="2023-05-30T18:58:36.625" v="3522" actId="47"/>
        <pc:sldMkLst>
          <pc:docMk/>
          <pc:sldMk cId="230680584" sldId="2076137236"/>
        </pc:sldMkLst>
      </pc:sldChg>
      <pc:sldChg chg="modSp mod ord">
        <pc:chgData name="Wick, Felix" userId="85efb633-acf6-425d-a271-4f136bfa2fb0" providerId="ADAL" clId="{535E2E60-F7C1-4514-B4A4-71691A198565}" dt="2023-06-10T06:54:03.517" v="12267"/>
        <pc:sldMkLst>
          <pc:docMk/>
          <pc:sldMk cId="3022283347" sldId="2076137237"/>
        </pc:sldMkLst>
        <pc:spChg chg="mod">
          <ac:chgData name="Wick, Felix" userId="85efb633-acf6-425d-a271-4f136bfa2fb0" providerId="ADAL" clId="{535E2E60-F7C1-4514-B4A4-71691A198565}" dt="2023-05-30T18:59:04.942" v="3550" actId="20577"/>
          <ac:spMkLst>
            <pc:docMk/>
            <pc:sldMk cId="3022283347" sldId="2076137237"/>
            <ac:spMk id="2" creationId="{7F68C9E7-BD6E-8F22-5A56-1B79732A7149}"/>
          </ac:spMkLst>
        </pc:spChg>
      </pc:sldChg>
      <pc:sldChg chg="modSp add del mod ord">
        <pc:chgData name="Wick, Felix" userId="85efb633-acf6-425d-a271-4f136bfa2fb0" providerId="ADAL" clId="{535E2E60-F7C1-4514-B4A4-71691A198565}" dt="2023-05-30T08:49:05.091" v="3271" actId="47"/>
        <pc:sldMkLst>
          <pc:docMk/>
          <pc:sldMk cId="1013022310" sldId="2076137238"/>
        </pc:sldMkLst>
        <pc:spChg chg="mod">
          <ac:chgData name="Wick, Felix" userId="85efb633-acf6-425d-a271-4f136bfa2fb0" providerId="ADAL" clId="{535E2E60-F7C1-4514-B4A4-71691A198565}" dt="2023-05-20T08:18:47.181" v="1139" actId="20577"/>
          <ac:spMkLst>
            <pc:docMk/>
            <pc:sldMk cId="1013022310" sldId="2076137238"/>
            <ac:spMk id="2" creationId="{69C47EE5-7536-CAB6-87AB-CEB19B3FB15F}"/>
          </ac:spMkLst>
        </pc:spChg>
      </pc:sldChg>
      <pc:sldChg chg="modSp add mod ord">
        <pc:chgData name="Wick, Felix" userId="85efb633-acf6-425d-a271-4f136bfa2fb0" providerId="ADAL" clId="{535E2E60-F7C1-4514-B4A4-71691A198565}" dt="2023-06-10T09:31:12.743" v="13266" actId="14100"/>
        <pc:sldMkLst>
          <pc:docMk/>
          <pc:sldMk cId="612836755" sldId="2076137239"/>
        </pc:sldMkLst>
        <pc:spChg chg="mod">
          <ac:chgData name="Wick, Felix" userId="85efb633-acf6-425d-a271-4f136bfa2fb0" providerId="ADAL" clId="{535E2E60-F7C1-4514-B4A4-71691A198565}" dt="2023-06-10T09:31:12.743" v="13266" actId="14100"/>
          <ac:spMkLst>
            <pc:docMk/>
            <pc:sldMk cId="612836755" sldId="2076137239"/>
            <ac:spMk id="2" creationId="{69C47EE5-7536-CAB6-87AB-CEB19B3FB15F}"/>
          </ac:spMkLst>
        </pc:spChg>
      </pc:sldChg>
      <pc:sldChg chg="modSp add mod ord">
        <pc:chgData name="Wick, Felix" userId="85efb633-acf6-425d-a271-4f136bfa2fb0" providerId="ADAL" clId="{535E2E60-F7C1-4514-B4A4-71691A198565}" dt="2023-06-10T09:30:39.717" v="13261" actId="20577"/>
        <pc:sldMkLst>
          <pc:docMk/>
          <pc:sldMk cId="3092661245" sldId="2076137240"/>
        </pc:sldMkLst>
        <pc:spChg chg="mod">
          <ac:chgData name="Wick, Felix" userId="85efb633-acf6-425d-a271-4f136bfa2fb0" providerId="ADAL" clId="{535E2E60-F7C1-4514-B4A4-71691A198565}" dt="2023-06-10T09:30:39.717" v="13261" actId="20577"/>
          <ac:spMkLst>
            <pc:docMk/>
            <pc:sldMk cId="3092661245" sldId="2076137240"/>
            <ac:spMk id="2" creationId="{69C47EE5-7536-CAB6-87AB-CEB19B3FB15F}"/>
          </ac:spMkLst>
        </pc:spChg>
      </pc:sldChg>
      <pc:sldChg chg="addSp modSp mod ord">
        <pc:chgData name="Wick, Felix" userId="85efb633-acf6-425d-a271-4f136bfa2fb0" providerId="ADAL" clId="{535E2E60-F7C1-4514-B4A4-71691A198565}" dt="2023-06-12T05:17:45.992" v="15547" actId="20577"/>
        <pc:sldMkLst>
          <pc:docMk/>
          <pc:sldMk cId="3179789590" sldId="2076137243"/>
        </pc:sldMkLst>
        <pc:spChg chg="mod">
          <ac:chgData name="Wick, Felix" userId="85efb633-acf6-425d-a271-4f136bfa2fb0" providerId="ADAL" clId="{535E2E60-F7C1-4514-B4A4-71691A198565}" dt="2023-05-20T19:45:44.535" v="1989" actId="255"/>
          <ac:spMkLst>
            <pc:docMk/>
            <pc:sldMk cId="3179789590" sldId="2076137243"/>
            <ac:spMk id="2" creationId="{E7782324-CE57-4CE6-FEF9-50E74735010C}"/>
          </ac:spMkLst>
        </pc:spChg>
        <pc:spChg chg="mod">
          <ac:chgData name="Wick, Felix" userId="85efb633-acf6-425d-a271-4f136bfa2fb0" providerId="ADAL" clId="{535E2E60-F7C1-4514-B4A4-71691A198565}" dt="2023-06-12T05:17:45.992" v="15547" actId="20577"/>
          <ac:spMkLst>
            <pc:docMk/>
            <pc:sldMk cId="3179789590" sldId="2076137243"/>
            <ac:spMk id="3" creationId="{4F155B54-E9AB-8C70-657B-A214D682BCF7}"/>
          </ac:spMkLst>
        </pc:spChg>
        <pc:picChg chg="add mod">
          <ac:chgData name="Wick, Felix" userId="85efb633-acf6-425d-a271-4f136bfa2fb0" providerId="ADAL" clId="{535E2E60-F7C1-4514-B4A4-71691A198565}" dt="2023-06-11T21:03:15.891" v="15378" actId="1076"/>
          <ac:picMkLst>
            <pc:docMk/>
            <pc:sldMk cId="3179789590" sldId="2076137243"/>
            <ac:picMk id="5" creationId="{A34AAE7F-6610-0306-5A70-6EDC89A1B7B5}"/>
          </ac:picMkLst>
        </pc:picChg>
      </pc:sldChg>
      <pc:sldChg chg="addSp delSp modSp mod modClrScheme chgLayout">
        <pc:chgData name="Wick, Felix" userId="85efb633-acf6-425d-a271-4f136bfa2fb0" providerId="ADAL" clId="{535E2E60-F7C1-4514-B4A4-71691A198565}" dt="2023-05-20T19:37:18.485" v="1880" actId="208"/>
        <pc:sldMkLst>
          <pc:docMk/>
          <pc:sldMk cId="924921382" sldId="2076137244"/>
        </pc:sldMkLst>
        <pc:spChg chg="mod or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2" creationId="{0D4B5772-08D9-E1C3-CFA4-026E09F8ECBF}"/>
          </ac:spMkLst>
        </pc:spChg>
        <pc:spChg chg="mod ord">
          <ac:chgData name="Wick, Felix" userId="85efb633-acf6-425d-a271-4f136bfa2fb0" providerId="ADAL" clId="{535E2E60-F7C1-4514-B4A4-71691A198565}" dt="2023-05-20T19:37:18.485" v="1880" actId="208"/>
          <ac:spMkLst>
            <pc:docMk/>
            <pc:sldMk cId="924921382" sldId="2076137244"/>
            <ac:spMk id="3" creationId="{2EB72815-BCFC-AA2D-A73C-3860E9E75F69}"/>
          </ac:spMkLst>
        </pc:spChg>
        <pc:spChg chg="mod">
          <ac:chgData name="Wick, Felix" userId="85efb633-acf6-425d-a271-4f136bfa2fb0" providerId="ADAL" clId="{535E2E60-F7C1-4514-B4A4-71691A198565}" dt="2023-05-20T19:37:03.083" v="1879" actId="1076"/>
          <ac:spMkLst>
            <pc:docMk/>
            <pc:sldMk cId="924921382" sldId="2076137244"/>
            <ac:spMk id="4" creationId="{EE43F0CD-FA5E-A7FA-DE53-93993B73EAD5}"/>
          </ac:spMkLst>
        </pc:spChg>
        <pc:spChg chg="mod or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5" creationId="{E98AAA0F-67E9-57A6-6D07-F427B6BA54CF}"/>
          </ac:spMkLst>
        </pc:spChg>
        <pc:spChg chg="del">
          <ac:chgData name="Wick, Felix" userId="85efb633-acf6-425d-a271-4f136bfa2fb0" providerId="ADAL" clId="{535E2E60-F7C1-4514-B4A4-71691A198565}" dt="2023-05-20T19:36:16.572" v="1873" actId="478"/>
          <ac:spMkLst>
            <pc:docMk/>
            <pc:sldMk cId="924921382" sldId="2076137244"/>
            <ac:spMk id="6" creationId="{EE8FDFC0-9F75-AD3A-9AEA-68C625EA0D31}"/>
          </ac:spMkLst>
        </pc:spChg>
        <pc:spChg chg="add del mo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8" creationId="{0D68B2F1-6D5F-1779-8BC7-DA7A721F2C30}"/>
          </ac:spMkLst>
        </pc:spChg>
      </pc:sldChg>
      <pc:sldChg chg="addSp delSp modSp new del mod">
        <pc:chgData name="Wick, Felix" userId="85efb633-acf6-425d-a271-4f136bfa2fb0" providerId="ADAL" clId="{535E2E60-F7C1-4514-B4A4-71691A198565}" dt="2023-06-10T09:22:59.641" v="12976" actId="47"/>
        <pc:sldMkLst>
          <pc:docMk/>
          <pc:sldMk cId="3096797185" sldId="2076137246"/>
        </pc:sldMkLst>
        <pc:spChg chg="mod">
          <ac:chgData name="Wick, Felix" userId="85efb633-acf6-425d-a271-4f136bfa2fb0" providerId="ADAL" clId="{535E2E60-F7C1-4514-B4A4-71691A198565}" dt="2023-06-04T20:32:36.497" v="5626" actId="20577"/>
          <ac:spMkLst>
            <pc:docMk/>
            <pc:sldMk cId="3096797185" sldId="2076137246"/>
            <ac:spMk id="2" creationId="{6CFC0553-DCDE-C647-AC45-4D885908CE57}"/>
          </ac:spMkLst>
        </pc:spChg>
        <pc:spChg chg="mod">
          <ac:chgData name="Wick, Felix" userId="85efb633-acf6-425d-a271-4f136bfa2fb0" providerId="ADAL" clId="{535E2E60-F7C1-4514-B4A4-71691A198565}" dt="2023-06-10T09:22:18.345" v="12923" actId="21"/>
          <ac:spMkLst>
            <pc:docMk/>
            <pc:sldMk cId="3096797185" sldId="2076137246"/>
            <ac:spMk id="3" creationId="{2A95158F-DB8A-B228-B8F7-36A08281100C}"/>
          </ac:spMkLst>
        </pc:spChg>
        <pc:picChg chg="add del mod">
          <ac:chgData name="Wick, Felix" userId="85efb633-acf6-425d-a271-4f136bfa2fb0" providerId="ADAL" clId="{535E2E60-F7C1-4514-B4A4-71691A198565}" dt="2023-06-10T09:21:53.216" v="12919" actId="21"/>
          <ac:picMkLst>
            <pc:docMk/>
            <pc:sldMk cId="3096797185" sldId="2076137246"/>
            <ac:picMk id="5" creationId="{23C1B31B-524D-A9C5-96D2-C63192D743C2}"/>
          </ac:picMkLst>
        </pc:picChg>
      </pc:sldChg>
      <pc:sldChg chg="addSp delSp modSp mod ord">
        <pc:chgData name="Wick, Felix" userId="85efb633-acf6-425d-a271-4f136bfa2fb0" providerId="ADAL" clId="{535E2E60-F7C1-4514-B4A4-71691A198565}" dt="2023-05-30T08:45:55.212" v="3172"/>
        <pc:sldMkLst>
          <pc:docMk/>
          <pc:sldMk cId="131745959" sldId="2076137247"/>
        </pc:sldMkLst>
        <pc:spChg chg="mod">
          <ac:chgData name="Wick, Felix" userId="85efb633-acf6-425d-a271-4f136bfa2fb0" providerId="ADAL" clId="{535E2E60-F7C1-4514-B4A4-71691A198565}" dt="2023-05-20T21:28:35.817" v="2913" actId="20577"/>
          <ac:spMkLst>
            <pc:docMk/>
            <pc:sldMk cId="131745959" sldId="2076137247"/>
            <ac:spMk id="2" creationId="{421DABEF-B812-C664-447A-B3DA59B3852B}"/>
          </ac:spMkLst>
        </pc:spChg>
        <pc:spChg chg="mod">
          <ac:chgData name="Wick, Felix" userId="85efb633-acf6-425d-a271-4f136bfa2fb0" providerId="ADAL" clId="{535E2E60-F7C1-4514-B4A4-71691A198565}" dt="2023-05-20T21:29:27.344" v="2981" actId="1035"/>
          <ac:spMkLst>
            <pc:docMk/>
            <pc:sldMk cId="131745959" sldId="2076137247"/>
            <ac:spMk id="6" creationId="{A0A6FDBE-7F83-BBAA-424E-25EE04431029}"/>
          </ac:spMkLst>
        </pc:spChg>
        <pc:spChg chg="add del mod">
          <ac:chgData name="Wick, Felix" userId="85efb633-acf6-425d-a271-4f136bfa2fb0" providerId="ADAL" clId="{535E2E60-F7C1-4514-B4A4-71691A198565}" dt="2023-05-20T21:29:17.285" v="2919"/>
          <ac:spMkLst>
            <pc:docMk/>
            <pc:sldMk cId="131745959" sldId="2076137247"/>
            <ac:spMk id="8" creationId="{C0BA933B-F88C-41BA-446D-74D53B5E09B7}"/>
          </ac:spMkLst>
        </pc:spChg>
        <pc:spChg chg="add mod">
          <ac:chgData name="Wick, Felix" userId="85efb633-acf6-425d-a271-4f136bfa2fb0" providerId="ADAL" clId="{535E2E60-F7C1-4514-B4A4-71691A198565}" dt="2023-05-20T21:29:41.544" v="2983" actId="1076"/>
          <ac:spMkLst>
            <pc:docMk/>
            <pc:sldMk cId="131745959" sldId="2076137247"/>
            <ac:spMk id="10" creationId="{6D9710DC-5A19-D799-F53E-FE104DDE15DA}"/>
          </ac:spMkLst>
        </pc:spChg>
        <pc:picChg chg="mod">
          <ac:chgData name="Wick, Felix" userId="85efb633-acf6-425d-a271-4f136bfa2fb0" providerId="ADAL" clId="{535E2E60-F7C1-4514-B4A4-71691A198565}" dt="2023-05-20T21:29:27.344" v="2981" actId="1035"/>
          <ac:picMkLst>
            <pc:docMk/>
            <pc:sldMk cId="131745959" sldId="2076137247"/>
            <ac:picMk id="5" creationId="{BCB602CC-265E-1940-BCB3-8C532B94B0ED}"/>
          </ac:picMkLst>
        </pc:picChg>
        <pc:picChg chg="add del mod">
          <ac:chgData name="Wick, Felix" userId="85efb633-acf6-425d-a271-4f136bfa2fb0" providerId="ADAL" clId="{535E2E60-F7C1-4514-B4A4-71691A198565}" dt="2023-05-20T21:29:17.285" v="2919"/>
          <ac:picMkLst>
            <pc:docMk/>
            <pc:sldMk cId="131745959" sldId="2076137247"/>
            <ac:picMk id="7" creationId="{1450831B-9EBB-46AA-6BB9-98C640CF29C3}"/>
          </ac:picMkLst>
        </pc:picChg>
        <pc:picChg chg="add mod">
          <ac:chgData name="Wick, Felix" userId="85efb633-acf6-425d-a271-4f136bfa2fb0" providerId="ADAL" clId="{535E2E60-F7C1-4514-B4A4-71691A198565}" dt="2023-05-20T21:29:41.544" v="2983" actId="1076"/>
          <ac:picMkLst>
            <pc:docMk/>
            <pc:sldMk cId="131745959" sldId="2076137247"/>
            <ac:picMk id="9" creationId="{2425D3CC-981B-5CCC-0390-2640E1263819}"/>
          </ac:picMkLst>
        </pc:picChg>
      </pc:sldChg>
      <pc:sldChg chg="delSp del mod">
        <pc:chgData name="Wick, Felix" userId="85efb633-acf6-425d-a271-4f136bfa2fb0" providerId="ADAL" clId="{535E2E60-F7C1-4514-B4A4-71691A198565}" dt="2023-05-20T21:29:01.710" v="2915" actId="47"/>
        <pc:sldMkLst>
          <pc:docMk/>
          <pc:sldMk cId="504171535" sldId="2076137248"/>
        </pc:sldMkLst>
        <pc:spChg chg="del">
          <ac:chgData name="Wick, Felix" userId="85efb633-acf6-425d-a271-4f136bfa2fb0" providerId="ADAL" clId="{535E2E60-F7C1-4514-B4A4-71691A198565}" dt="2023-05-20T21:28:58.350" v="2914" actId="21"/>
          <ac:spMkLst>
            <pc:docMk/>
            <pc:sldMk cId="504171535" sldId="2076137248"/>
            <ac:spMk id="13" creationId="{C1F073B2-F589-36F4-646F-2E76EB5BA1EC}"/>
          </ac:spMkLst>
        </pc:spChg>
        <pc:picChg chg="del">
          <ac:chgData name="Wick, Felix" userId="85efb633-acf6-425d-a271-4f136bfa2fb0" providerId="ADAL" clId="{535E2E60-F7C1-4514-B4A4-71691A198565}" dt="2023-05-20T21:28:58.350" v="2914" actId="21"/>
          <ac:picMkLst>
            <pc:docMk/>
            <pc:sldMk cId="504171535" sldId="2076137248"/>
            <ac:picMk id="6" creationId="{4DC22494-EB21-583E-1238-16A1592A17E8}"/>
          </ac:picMkLst>
        </pc:picChg>
      </pc:sldChg>
      <pc:sldChg chg="modSp new del mod">
        <pc:chgData name="Wick, Felix" userId="85efb633-acf6-425d-a271-4f136bfa2fb0" providerId="ADAL" clId="{535E2E60-F7C1-4514-B4A4-71691A198565}" dt="2023-06-04T20:46:24.988" v="5757" actId="47"/>
        <pc:sldMkLst>
          <pc:docMk/>
          <pc:sldMk cId="761096471" sldId="2076137248"/>
        </pc:sldMkLst>
        <pc:spChg chg="mod">
          <ac:chgData name="Wick, Felix" userId="85efb633-acf6-425d-a271-4f136bfa2fb0" providerId="ADAL" clId="{535E2E60-F7C1-4514-B4A4-71691A198565}" dt="2023-05-30T15:25:36.660" v="3289" actId="20577"/>
          <ac:spMkLst>
            <pc:docMk/>
            <pc:sldMk cId="761096471" sldId="2076137248"/>
            <ac:spMk id="2" creationId="{9F95B2D0-0F9F-3059-E3E2-A5868A25AE42}"/>
          </ac:spMkLst>
        </pc:spChg>
        <pc:spChg chg="mod">
          <ac:chgData name="Wick, Felix" userId="85efb633-acf6-425d-a271-4f136bfa2fb0" providerId="ADAL" clId="{535E2E60-F7C1-4514-B4A4-71691A198565}" dt="2023-06-04T20:45:49.012" v="5729" actId="21"/>
          <ac:spMkLst>
            <pc:docMk/>
            <pc:sldMk cId="761096471" sldId="2076137248"/>
            <ac:spMk id="3" creationId="{A5201136-8A1F-CA19-9F14-BD32AB1DADE7}"/>
          </ac:spMkLst>
        </pc:spChg>
      </pc:sldChg>
      <pc:sldChg chg="addSp delSp modSp new del mod">
        <pc:chgData name="Wick, Felix" userId="85efb633-acf6-425d-a271-4f136bfa2fb0" providerId="ADAL" clId="{535E2E60-F7C1-4514-B4A4-71691A198565}" dt="2023-05-21T11:16:26.072" v="3160" actId="47"/>
        <pc:sldMkLst>
          <pc:docMk/>
          <pc:sldMk cId="4033899382" sldId="2076137248"/>
        </pc:sldMkLst>
        <pc:spChg chg="mod">
          <ac:chgData name="Wick, Felix" userId="85efb633-acf6-425d-a271-4f136bfa2fb0" providerId="ADAL" clId="{535E2E60-F7C1-4514-B4A4-71691A198565}" dt="2023-05-21T11:14:17.400" v="3133" actId="5793"/>
          <ac:spMkLst>
            <pc:docMk/>
            <pc:sldMk cId="4033899382" sldId="2076137248"/>
            <ac:spMk id="3" creationId="{974E174E-B7AF-6738-5F0D-7EF80D3AF1A9}"/>
          </ac:spMkLst>
        </pc:spChg>
        <pc:picChg chg="add del mod">
          <ac:chgData name="Wick, Felix" userId="85efb633-acf6-425d-a271-4f136bfa2fb0" providerId="ADAL" clId="{535E2E60-F7C1-4514-B4A4-71691A198565}" dt="2023-05-21T11:15:49.562" v="3135" actId="21"/>
          <ac:picMkLst>
            <pc:docMk/>
            <pc:sldMk cId="4033899382" sldId="2076137248"/>
            <ac:picMk id="5" creationId="{1200DABB-CF60-0CE6-C0A1-C042C2BD9D5F}"/>
          </ac:picMkLst>
        </pc:picChg>
      </pc:sldChg>
      <pc:sldChg chg="addSp delSp modSp new del mod ord setBg">
        <pc:chgData name="Wick, Felix" userId="85efb633-acf6-425d-a271-4f136bfa2fb0" providerId="ADAL" clId="{535E2E60-F7C1-4514-B4A4-71691A198565}" dt="2023-06-11T20:50:47.719" v="15118" actId="47"/>
        <pc:sldMkLst>
          <pc:docMk/>
          <pc:sldMk cId="3662542192" sldId="2076137249"/>
        </pc:sldMkLst>
        <pc:spChg chg="mod">
          <ac:chgData name="Wick, Felix" userId="85efb633-acf6-425d-a271-4f136bfa2fb0" providerId="ADAL" clId="{535E2E60-F7C1-4514-B4A4-71691A198565}" dt="2023-06-04T17:06:06.579" v="5240" actId="5793"/>
          <ac:spMkLst>
            <pc:docMk/>
            <pc:sldMk cId="3662542192" sldId="2076137249"/>
            <ac:spMk id="2" creationId="{62AD00F2-FC53-890E-B6CD-B275BAF95329}"/>
          </ac:spMkLst>
        </pc:spChg>
        <pc:spChg chg="mod">
          <ac:chgData name="Wick, Felix" userId="85efb633-acf6-425d-a271-4f136bfa2fb0" providerId="ADAL" clId="{535E2E60-F7C1-4514-B4A4-71691A198565}" dt="2023-06-11T20:50:44.749" v="15117" actId="21"/>
          <ac:spMkLst>
            <pc:docMk/>
            <pc:sldMk cId="3662542192" sldId="2076137249"/>
            <ac:spMk id="3" creationId="{23FD8003-2F6F-FE16-5DA6-5298D1A54ED3}"/>
          </ac:spMkLst>
        </pc:spChg>
        <pc:spChg chg="mod ord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4" creationId="{7E9F0EE5-D1B1-325C-9338-CF342AC220D3}"/>
          </ac:spMkLst>
        </pc:spChg>
        <pc:spChg chg="add mod">
          <ac:chgData name="Wick, Felix" userId="85efb633-acf6-425d-a271-4f136bfa2fb0" providerId="ADAL" clId="{535E2E60-F7C1-4514-B4A4-71691A198565}" dt="2023-05-30T18:56:10.446" v="3517" actId="1076"/>
          <ac:spMkLst>
            <pc:docMk/>
            <pc:sldMk cId="3662542192" sldId="2076137249"/>
            <ac:spMk id="10" creationId="{F27A2C67-9AD7-2F71-2D1F-E94D4F56EE79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1" creationId="{D2B783EE-0239-4717-BBEA-8C9EAC61C824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3" creationId="{A7B99495-F43F-4D80-A44F-2CB4764EB90B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5" creationId="{70BEB1E7-2F88-40BC-B73D-42E5B6F80BFC}"/>
          </ac:spMkLst>
        </pc:spChg>
        <pc:picChg chg="add del mod ord">
          <ac:chgData name="Wick, Felix" userId="85efb633-acf6-425d-a271-4f136bfa2fb0" providerId="ADAL" clId="{535E2E60-F7C1-4514-B4A4-71691A198565}" dt="2023-06-11T20:48:48.893" v="15106" actId="21"/>
          <ac:picMkLst>
            <pc:docMk/>
            <pc:sldMk cId="3662542192" sldId="2076137249"/>
            <ac:picMk id="5" creationId="{22377F9D-8811-502A-81F0-C8E3BE3108E9}"/>
          </ac:picMkLst>
        </pc:picChg>
        <pc:picChg chg="add del mod">
          <ac:chgData name="Wick, Felix" userId="85efb633-acf6-425d-a271-4f136bfa2fb0" providerId="ADAL" clId="{535E2E60-F7C1-4514-B4A4-71691A198565}" dt="2023-06-11T20:48:48.893" v="15106" actId="21"/>
          <ac:picMkLst>
            <pc:docMk/>
            <pc:sldMk cId="3662542192" sldId="2076137249"/>
            <ac:picMk id="6" creationId="{A7DBCF72-7CE7-328D-3946-43C8E726A4A2}"/>
          </ac:picMkLst>
        </pc:picChg>
        <pc:picChg chg="add del mod">
          <ac:chgData name="Wick, Felix" userId="85efb633-acf6-425d-a271-4f136bfa2fb0" providerId="ADAL" clId="{535E2E60-F7C1-4514-B4A4-71691A198565}" dt="2023-05-30T15:34:07.890" v="3476"/>
          <ac:picMkLst>
            <pc:docMk/>
            <pc:sldMk cId="3662542192" sldId="2076137249"/>
            <ac:picMk id="7" creationId="{26FE1D3E-A696-86CF-E30E-699DC352AF46}"/>
          </ac:picMkLst>
        </pc:picChg>
        <pc:picChg chg="add del mod">
          <ac:chgData name="Wick, Felix" userId="85efb633-acf6-425d-a271-4f136bfa2fb0" providerId="ADAL" clId="{535E2E60-F7C1-4514-B4A4-71691A198565}" dt="2023-05-30T15:34:07.890" v="3476"/>
          <ac:picMkLst>
            <pc:docMk/>
            <pc:sldMk cId="3662542192" sldId="2076137249"/>
            <ac:picMk id="8" creationId="{6F14BE02-C660-92AB-CFD3-D06C0878B5BA}"/>
          </ac:picMkLst>
        </pc:picChg>
      </pc:sldChg>
      <pc:sldChg chg="modSp new mod ord">
        <pc:chgData name="Wick, Felix" userId="85efb633-acf6-425d-a271-4f136bfa2fb0" providerId="ADAL" clId="{535E2E60-F7C1-4514-B4A4-71691A198565}" dt="2023-06-10T09:21:07.235" v="12918"/>
        <pc:sldMkLst>
          <pc:docMk/>
          <pc:sldMk cId="814428404" sldId="2076137250"/>
        </pc:sldMkLst>
        <pc:spChg chg="mod">
          <ac:chgData name="Wick, Felix" userId="85efb633-acf6-425d-a271-4f136bfa2fb0" providerId="ADAL" clId="{535E2E60-F7C1-4514-B4A4-71691A198565}" dt="2023-05-30T15:30:37.675" v="3450" actId="20577"/>
          <ac:spMkLst>
            <pc:docMk/>
            <pc:sldMk cId="814428404" sldId="2076137250"/>
            <ac:spMk id="2" creationId="{905C10EA-335C-6765-C43D-509862E3CD97}"/>
          </ac:spMkLst>
        </pc:spChg>
        <pc:spChg chg="mod">
          <ac:chgData name="Wick, Felix" userId="85efb633-acf6-425d-a271-4f136bfa2fb0" providerId="ADAL" clId="{535E2E60-F7C1-4514-B4A4-71691A198565}" dt="2023-06-04T20:46:19.703" v="5756" actId="20577"/>
          <ac:spMkLst>
            <pc:docMk/>
            <pc:sldMk cId="814428404" sldId="2076137250"/>
            <ac:spMk id="3" creationId="{FCA12556-760E-9CFA-366D-65EBF9F55E61}"/>
          </ac:spMkLst>
        </pc:spChg>
      </pc:sldChg>
      <pc:sldChg chg="modSp new add del mod">
        <pc:chgData name="Wick, Felix" userId="85efb633-acf6-425d-a271-4f136bfa2fb0" providerId="ADAL" clId="{535E2E60-F7C1-4514-B4A4-71691A198565}" dt="2023-06-11T20:48:41.373" v="15105" actId="47"/>
        <pc:sldMkLst>
          <pc:docMk/>
          <pc:sldMk cId="638854597" sldId="2076137251"/>
        </pc:sldMkLst>
        <pc:spChg chg="mod">
          <ac:chgData name="Wick, Felix" userId="85efb633-acf6-425d-a271-4f136bfa2fb0" providerId="ADAL" clId="{535E2E60-F7C1-4514-B4A4-71691A198565}" dt="2023-05-30T19:24:19.539" v="3802" actId="20577"/>
          <ac:spMkLst>
            <pc:docMk/>
            <pc:sldMk cId="638854597" sldId="2076137251"/>
            <ac:spMk id="2" creationId="{30BB8DF6-7B98-C7D3-5215-BF6440B31D2D}"/>
          </ac:spMkLst>
        </pc:spChg>
        <pc:spChg chg="mod">
          <ac:chgData name="Wick, Felix" userId="85efb633-acf6-425d-a271-4f136bfa2fb0" providerId="ADAL" clId="{535E2E60-F7C1-4514-B4A4-71691A198565}" dt="2023-06-09T19:45:52.237" v="10937" actId="20577"/>
          <ac:spMkLst>
            <pc:docMk/>
            <pc:sldMk cId="638854597" sldId="2076137251"/>
            <ac:spMk id="3" creationId="{5CB52E91-406C-285D-D0ED-500EA1049CAF}"/>
          </ac:spMkLst>
        </pc:spChg>
      </pc:sldChg>
      <pc:sldChg chg="addSp delSp modSp new mod ord modClrScheme chgLayout">
        <pc:chgData name="Wick, Felix" userId="85efb633-acf6-425d-a271-4f136bfa2fb0" providerId="ADAL" clId="{535E2E60-F7C1-4514-B4A4-71691A198565}" dt="2023-06-12T05:15:51.021" v="15540" actId="20577"/>
        <pc:sldMkLst>
          <pc:docMk/>
          <pc:sldMk cId="3051137826" sldId="2076137252"/>
        </pc:sldMkLst>
        <pc:spChg chg="mod ord">
          <ac:chgData name="Wick, Felix" userId="85efb633-acf6-425d-a271-4f136bfa2fb0" providerId="ADAL" clId="{535E2E60-F7C1-4514-B4A4-71691A198565}" dt="2023-06-09T08:35:02.788" v="7177" actId="20577"/>
          <ac:spMkLst>
            <pc:docMk/>
            <pc:sldMk cId="3051137826" sldId="2076137252"/>
            <ac:spMk id="2" creationId="{4FB81BC9-CDCF-3E8F-3210-9DFA65954746}"/>
          </ac:spMkLst>
        </pc:spChg>
        <pc:spChg chg="del mod ord">
          <ac:chgData name="Wick, Felix" userId="85efb633-acf6-425d-a271-4f136bfa2fb0" providerId="ADAL" clId="{535E2E60-F7C1-4514-B4A4-71691A198565}" dt="2023-06-04T17:15:15.255" v="5617" actId="700"/>
          <ac:spMkLst>
            <pc:docMk/>
            <pc:sldMk cId="3051137826" sldId="2076137252"/>
            <ac:spMk id="3" creationId="{E4747EDA-02AE-CC9F-395E-B6142117F14F}"/>
          </ac:spMkLst>
        </pc:spChg>
        <pc:spChg chg="del">
          <ac:chgData name="Wick, Felix" userId="85efb633-acf6-425d-a271-4f136bfa2fb0" providerId="ADAL" clId="{535E2E60-F7C1-4514-B4A4-71691A198565}" dt="2023-06-04T17:15:15.255" v="5617" actId="700"/>
          <ac:spMkLst>
            <pc:docMk/>
            <pc:sldMk cId="3051137826" sldId="2076137252"/>
            <ac:spMk id="4" creationId="{B10B8842-AD6F-8B2E-E801-F4B8115E895A}"/>
          </ac:spMkLst>
        </pc:spChg>
        <pc:spChg chg="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5" creationId="{2436F040-A1E9-A369-E93B-C8B18E924C9A}"/>
          </ac:spMkLst>
        </pc:spChg>
        <pc:spChg chg="add del mod ord">
          <ac:chgData name="Wick, Felix" userId="85efb633-acf6-425d-a271-4f136bfa2fb0" providerId="ADAL" clId="{535E2E60-F7C1-4514-B4A4-71691A198565}" dt="2023-06-05T11:30:40.489" v="6784" actId="700"/>
          <ac:spMkLst>
            <pc:docMk/>
            <pc:sldMk cId="3051137826" sldId="2076137252"/>
            <ac:spMk id="6" creationId="{51C22D08-6B7A-26E6-0149-14346734DC2E}"/>
          </ac:spMkLst>
        </pc:spChg>
        <pc:spChg chg="add del 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7" creationId="{DCB63F66-554A-05A7-A55C-D702148A0759}"/>
          </ac:spMkLst>
        </pc:spChg>
        <pc:spChg chg="add del 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8" creationId="{C398AA98-DAE3-388A-1435-37803B6A8CCF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9" creationId="{25E51E5F-025A-3326-6DE3-E7A276DD1EEA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10" creationId="{CFD38641-0DF2-4E7C-77AC-134BE72DA495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11" creationId="{D71AC995-78A3-D447-7B45-0E8F0E01EFF6}"/>
          </ac:spMkLst>
        </pc:spChg>
        <pc:spChg chg="add del mod">
          <ac:chgData name="Wick, Felix" userId="85efb633-acf6-425d-a271-4f136bfa2fb0" providerId="ADAL" clId="{535E2E60-F7C1-4514-B4A4-71691A198565}" dt="2023-06-09T20:18:29.042" v="11536" actId="478"/>
          <ac:spMkLst>
            <pc:docMk/>
            <pc:sldMk cId="3051137826" sldId="2076137252"/>
            <ac:spMk id="12" creationId="{48D55A51-DB3C-3CF7-8C0C-955E5F2C3B93}"/>
          </ac:spMkLst>
        </pc:spChg>
        <pc:spChg chg="add mod">
          <ac:chgData name="Wick, Felix" userId="85efb633-acf6-425d-a271-4f136bfa2fb0" providerId="ADAL" clId="{535E2E60-F7C1-4514-B4A4-71691A198565}" dt="2023-06-12T05:15:51.021" v="15540" actId="20577"/>
          <ac:spMkLst>
            <pc:docMk/>
            <pc:sldMk cId="3051137826" sldId="2076137252"/>
            <ac:spMk id="13" creationId="{99433FDA-AB2D-F6F2-2E5E-DDA9C87C6F30}"/>
          </ac:spMkLst>
        </pc:spChg>
      </pc:sldChg>
      <pc:sldChg chg="modSp new del mod">
        <pc:chgData name="Wick, Felix" userId="85efb633-acf6-425d-a271-4f136bfa2fb0" providerId="ADAL" clId="{535E2E60-F7C1-4514-B4A4-71691A198565}" dt="2023-06-05T11:32:54.680" v="6845" actId="47"/>
        <pc:sldMkLst>
          <pc:docMk/>
          <pc:sldMk cId="1721157508" sldId="2076137253"/>
        </pc:sldMkLst>
        <pc:spChg chg="mod">
          <ac:chgData name="Wick, Felix" userId="85efb633-acf6-425d-a271-4f136bfa2fb0" providerId="ADAL" clId="{535E2E60-F7C1-4514-B4A4-71691A198565}" dt="2023-06-04T17:14:51.252" v="5614" actId="20577"/>
          <ac:spMkLst>
            <pc:docMk/>
            <pc:sldMk cId="1721157508" sldId="2076137253"/>
            <ac:spMk id="2" creationId="{0ED72636-2930-9BC1-330A-1C70D770615B}"/>
          </ac:spMkLst>
        </pc:spChg>
        <pc:spChg chg="mod">
          <ac:chgData name="Wick, Felix" userId="85efb633-acf6-425d-a271-4f136bfa2fb0" providerId="ADAL" clId="{535E2E60-F7C1-4514-B4A4-71691A198565}" dt="2023-06-04T17:14:16.115" v="5569" actId="20577"/>
          <ac:spMkLst>
            <pc:docMk/>
            <pc:sldMk cId="1721157508" sldId="2076137253"/>
            <ac:spMk id="3" creationId="{56AFE906-553B-7753-D787-9202828EC041}"/>
          </ac:spMkLst>
        </pc:sp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2928473293" sldId="2076137253"/>
        </pc:sldMkLst>
        <pc:spChg chg="mod">
          <ac:chgData name="Wick, Felix" userId="85efb633-acf6-425d-a271-4f136bfa2fb0" providerId="ADAL" clId="{535E2E60-F7C1-4514-B4A4-71691A198565}" dt="2023-06-09T09:05:36.106" v="8104" actId="20577"/>
          <ac:spMkLst>
            <pc:docMk/>
            <pc:sldMk cId="2928473293" sldId="2076137253"/>
            <ac:spMk id="2" creationId="{4E8DA819-056F-903B-7A8B-FA9DD3BA1BFF}"/>
          </ac:spMkLst>
        </pc:spChg>
        <pc:spChg chg="del">
          <ac:chgData name="Wick, Felix" userId="85efb633-acf6-425d-a271-4f136bfa2fb0" providerId="ADAL" clId="{535E2E60-F7C1-4514-B4A4-71691A198565}" dt="2023-06-09T08:46:08.620" v="7579" actId="478"/>
          <ac:spMkLst>
            <pc:docMk/>
            <pc:sldMk cId="2928473293" sldId="2076137253"/>
            <ac:spMk id="3" creationId="{545E185E-90F1-6DB1-9442-B19DC20EE93A}"/>
          </ac:spMkLst>
        </pc:spChg>
        <pc:spChg chg="add del mod">
          <ac:chgData name="Wick, Felix" userId="85efb633-acf6-425d-a271-4f136bfa2fb0" providerId="ADAL" clId="{535E2E60-F7C1-4514-B4A4-71691A198565}" dt="2023-06-09T09:01:30.695" v="7934" actId="478"/>
          <ac:spMkLst>
            <pc:docMk/>
            <pc:sldMk cId="2928473293" sldId="2076137253"/>
            <ac:spMk id="5" creationId="{CD0AAA30-ED72-904E-58CB-895A15E7A30E}"/>
          </ac:spMkLst>
        </pc:spChg>
        <pc:spChg chg="add mod">
          <ac:chgData name="Wick, Felix" userId="85efb633-acf6-425d-a271-4f136bfa2fb0" providerId="ADAL" clId="{535E2E60-F7C1-4514-B4A4-71691A198565}" dt="2023-06-09T09:08:44.708" v="8151" actId="1037"/>
          <ac:spMkLst>
            <pc:docMk/>
            <pc:sldMk cId="2928473293" sldId="2076137253"/>
            <ac:spMk id="7" creationId="{6B281342-B336-4AD7-6492-7F8A2D6DD3A9}"/>
          </ac:spMkLst>
        </pc:spChg>
        <pc:spChg chg="add mod">
          <ac:chgData name="Wick, Felix" userId="85efb633-acf6-425d-a271-4f136bfa2fb0" providerId="ADAL" clId="{535E2E60-F7C1-4514-B4A4-71691A198565}" dt="2023-06-09T09:01:50.048" v="7976" actId="1076"/>
          <ac:spMkLst>
            <pc:docMk/>
            <pc:sldMk cId="2928473293" sldId="2076137253"/>
            <ac:spMk id="24" creationId="{F67A70FE-360D-031A-D50A-B91852EEA6EB}"/>
          </ac:spMkLst>
        </pc:spChg>
        <pc:spChg chg="add mod">
          <ac:chgData name="Wick, Felix" userId="85efb633-acf6-425d-a271-4f136bfa2fb0" providerId="ADAL" clId="{535E2E60-F7C1-4514-B4A4-71691A198565}" dt="2023-06-09T09:08:50.635" v="8167" actId="1038"/>
          <ac:spMkLst>
            <pc:docMk/>
            <pc:sldMk cId="2928473293" sldId="2076137253"/>
            <ac:spMk id="32" creationId="{03CF979F-B03B-36AB-EF22-E14F75810809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4" creationId="{E72B2AF0-071A-EEE7-E554-A75736A67A80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5" creationId="{05844D44-C220-C324-2CF4-0AE79A0CD4A0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6" creationId="{44C6E32C-CA0C-FD42-60C8-BC105A2ECF1E}"/>
          </ac:spMkLst>
        </pc:spChg>
        <pc:spChg chg="add mod">
          <ac:chgData name="Wick, Felix" userId="85efb633-acf6-425d-a271-4f136bfa2fb0" providerId="ADAL" clId="{535E2E60-F7C1-4514-B4A4-71691A198565}" dt="2023-06-09T09:05:06.068" v="8036" actId="1037"/>
          <ac:spMkLst>
            <pc:docMk/>
            <pc:sldMk cId="2928473293" sldId="2076137253"/>
            <ac:spMk id="40" creationId="{1AE3D47B-54BA-1C39-3413-E9593213682E}"/>
          </ac:spMkLst>
        </pc:spChg>
        <pc:spChg chg="add mod">
          <ac:chgData name="Wick, Felix" userId="85efb633-acf6-425d-a271-4f136bfa2fb0" providerId="ADAL" clId="{535E2E60-F7C1-4514-B4A4-71691A198565}" dt="2023-06-09T10:13:25.871" v="9258" actId="20577"/>
          <ac:spMkLst>
            <pc:docMk/>
            <pc:sldMk cId="2928473293" sldId="2076137253"/>
            <ac:spMk id="41" creationId="{9F8F4F2C-F6A2-7CE5-004E-B4EB0626115A}"/>
          </ac:spMkLst>
        </pc:spChg>
        <pc:picChg chg="add del mod ord">
          <ac:chgData name="Wick, Felix" userId="85efb633-acf6-425d-a271-4f136bfa2fb0" providerId="ADAL" clId="{535E2E60-F7C1-4514-B4A4-71691A198565}" dt="2023-06-09T09:00:42.037" v="7931" actId="478"/>
          <ac:picMkLst>
            <pc:docMk/>
            <pc:sldMk cId="2928473293" sldId="2076137253"/>
            <ac:picMk id="6" creationId="{87A6D5C6-C1B4-9345-17D6-2B24CE4C3B94}"/>
          </ac:picMkLst>
        </pc:picChg>
        <pc:picChg chg="add mod ord">
          <ac:chgData name="Wick, Felix" userId="85efb633-acf6-425d-a271-4f136bfa2fb0" providerId="ADAL" clId="{535E2E60-F7C1-4514-B4A4-71691A198565}" dt="2023-06-09T09:08:33.679" v="8138" actId="1038"/>
          <ac:picMkLst>
            <pc:docMk/>
            <pc:sldMk cId="2928473293" sldId="2076137253"/>
            <ac:picMk id="23" creationId="{97FF39AD-5FED-11F7-5ACF-0417771DAB7A}"/>
          </ac:picMkLst>
        </pc:pic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8" creationId="{247FD891-251C-5F0B-96D4-C2D72A0DCF67}"/>
          </ac:cxnSpMkLst>
        </pc:cxn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9" creationId="{8B2854F9-1E2F-3F97-8FAC-A85932E7728D}"/>
          </ac:cxnSpMkLst>
        </pc:cxn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10" creationId="{68FF48B4-173F-977F-E072-F17363D9BB27}"/>
          </ac:cxnSpMkLst>
        </pc:cxnChg>
        <pc:cxnChg chg="add mod">
          <ac:chgData name="Wick, Felix" userId="85efb633-acf6-425d-a271-4f136bfa2fb0" providerId="ADAL" clId="{535E2E60-F7C1-4514-B4A4-71691A198565}" dt="2023-06-09T09:08:50.635" v="8167" actId="1038"/>
          <ac:cxnSpMkLst>
            <pc:docMk/>
            <pc:sldMk cId="2928473293" sldId="2076137253"/>
            <ac:cxnSpMk id="33" creationId="{0774FE49-0DE3-8E95-4395-08E99042FEBE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7" creationId="{7F68F8E3-2610-79E8-D23B-9488DED15561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8" creationId="{5C36F15D-88AB-F7FA-985F-998DE26495ED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9" creationId="{EB660D0D-8935-ACAE-449E-29395D598135}"/>
          </ac:cxnSpMkLst>
        </pc:cxn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1615685498" sldId="2076137254"/>
        </pc:sldMkLst>
        <pc:spChg chg="mod">
          <ac:chgData name="Wick, Felix" userId="85efb633-acf6-425d-a271-4f136bfa2fb0" providerId="ADAL" clId="{535E2E60-F7C1-4514-B4A4-71691A198565}" dt="2023-06-09T08:48:02.709" v="7586" actId="20577"/>
          <ac:spMkLst>
            <pc:docMk/>
            <pc:sldMk cId="1615685498" sldId="2076137254"/>
            <ac:spMk id="2" creationId="{D7F6EDC7-712B-4120-17E4-6DBB031BE984}"/>
          </ac:spMkLst>
        </pc:spChg>
        <pc:spChg chg="del mod">
          <ac:chgData name="Wick, Felix" userId="85efb633-acf6-425d-a271-4f136bfa2fb0" providerId="ADAL" clId="{535E2E60-F7C1-4514-B4A4-71691A198565}" dt="2023-06-09T09:34:48.993" v="8229" actId="478"/>
          <ac:spMkLst>
            <pc:docMk/>
            <pc:sldMk cId="1615685498" sldId="2076137254"/>
            <ac:spMk id="3" creationId="{0A7BACB0-4714-2ABE-7CF4-AA152337F89C}"/>
          </ac:spMkLst>
        </pc:spChg>
        <pc:spChg chg="add mod">
          <ac:chgData name="Wick, Felix" userId="85efb633-acf6-425d-a271-4f136bfa2fb0" providerId="ADAL" clId="{535E2E60-F7C1-4514-B4A4-71691A198565}" dt="2023-06-09T09:43:16.510" v="8545" actId="1076"/>
          <ac:spMkLst>
            <pc:docMk/>
            <pc:sldMk cId="1615685498" sldId="2076137254"/>
            <ac:spMk id="6" creationId="{4C1F697F-AF92-BDA0-FDD1-725E34DABC06}"/>
          </ac:spMkLst>
        </pc:spChg>
        <pc:spChg chg="add mod">
          <ac:chgData name="Wick, Felix" userId="85efb633-acf6-425d-a271-4f136bfa2fb0" providerId="ADAL" clId="{535E2E60-F7C1-4514-B4A4-71691A198565}" dt="2023-06-09T10:58:40.714" v="10169" actId="1035"/>
          <ac:spMkLst>
            <pc:docMk/>
            <pc:sldMk cId="1615685498" sldId="2076137254"/>
            <ac:spMk id="8" creationId="{9A1F9696-C88C-10E8-A511-57DFCBC354B7}"/>
          </ac:spMkLst>
        </pc:spChg>
        <pc:spChg chg="add del mod">
          <ac:chgData name="Wick, Felix" userId="85efb633-acf6-425d-a271-4f136bfa2fb0" providerId="ADAL" clId="{535E2E60-F7C1-4514-B4A4-71691A198565}" dt="2023-06-09T09:52:55.902" v="8778" actId="478"/>
          <ac:spMkLst>
            <pc:docMk/>
            <pc:sldMk cId="1615685498" sldId="2076137254"/>
            <ac:spMk id="10" creationId="{27C2297B-91DF-C9D1-5C59-550548EAAE25}"/>
          </ac:spMkLst>
        </pc:spChg>
        <pc:spChg chg="add del mod">
          <ac:chgData name="Wick, Felix" userId="85efb633-acf6-425d-a271-4f136bfa2fb0" providerId="ADAL" clId="{535E2E60-F7C1-4514-B4A4-71691A198565}" dt="2023-06-09T10:58:05.171" v="10155" actId="478"/>
          <ac:spMkLst>
            <pc:docMk/>
            <pc:sldMk cId="1615685498" sldId="2076137254"/>
            <ac:spMk id="12" creationId="{7EF6876F-5E83-61B4-6C2F-61052037C995}"/>
          </ac:spMkLst>
        </pc:spChg>
        <pc:spChg chg="add mod">
          <ac:chgData name="Wick, Felix" userId="85efb633-acf6-425d-a271-4f136bfa2fb0" providerId="ADAL" clId="{535E2E60-F7C1-4514-B4A4-71691A198565}" dt="2023-06-09T09:36:23.819" v="8235" actId="1076"/>
          <ac:spMkLst>
            <pc:docMk/>
            <pc:sldMk cId="1615685498" sldId="2076137254"/>
            <ac:spMk id="13" creationId="{0AB4921F-6020-37F3-F35B-C57BF938BFB2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17" creationId="{85026FA0-F319-FFFA-C270-351F0088CB5D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19" creationId="{BF595574-8194-F986-0343-C8450798185A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21" creationId="{65E875DC-F960-CD37-3E95-C84B0574E203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22" creationId="{ACE936C0-F7AD-2E8C-65D4-84CC0978B592}"/>
          </ac:spMkLst>
        </pc:spChg>
        <pc:spChg chg="add del mod">
          <ac:chgData name="Wick, Felix" userId="85efb633-acf6-425d-a271-4f136bfa2fb0" providerId="ADAL" clId="{535E2E60-F7C1-4514-B4A4-71691A198565}" dt="2023-06-09T09:53:24.437" v="8781" actId="478"/>
          <ac:spMkLst>
            <pc:docMk/>
            <pc:sldMk cId="1615685498" sldId="2076137254"/>
            <ac:spMk id="23" creationId="{833E469F-C3FC-E7B6-A4BB-CF92FE0FD9F8}"/>
          </ac:spMkLst>
        </pc:spChg>
        <pc:spChg chg="add mod">
          <ac:chgData name="Wick, Felix" userId="85efb633-acf6-425d-a271-4f136bfa2fb0" providerId="ADAL" clId="{535E2E60-F7C1-4514-B4A4-71691A198565}" dt="2023-06-09T09:54:13.443" v="8821" actId="1036"/>
          <ac:spMkLst>
            <pc:docMk/>
            <pc:sldMk cId="1615685498" sldId="2076137254"/>
            <ac:spMk id="29" creationId="{240F3369-A53F-CCC2-BA18-D0A61B397365}"/>
          </ac:spMkLst>
        </pc:spChg>
        <pc:spChg chg="add mod">
          <ac:chgData name="Wick, Felix" userId="85efb633-acf6-425d-a271-4f136bfa2fb0" providerId="ADAL" clId="{535E2E60-F7C1-4514-B4A4-71691A198565}" dt="2023-06-09T09:54:13.443" v="8821" actId="1036"/>
          <ac:spMkLst>
            <pc:docMk/>
            <pc:sldMk cId="1615685498" sldId="2076137254"/>
            <ac:spMk id="30" creationId="{280B47B5-D639-266A-C60A-FAA1DD5D2EDF}"/>
          </ac:spMkLst>
        </pc:spChg>
        <pc:spChg chg="add mod">
          <ac:chgData name="Wick, Felix" userId="85efb633-acf6-425d-a271-4f136bfa2fb0" providerId="ADAL" clId="{535E2E60-F7C1-4514-B4A4-71691A198565}" dt="2023-06-09T09:55:44.817" v="8860" actId="1035"/>
          <ac:spMkLst>
            <pc:docMk/>
            <pc:sldMk cId="1615685498" sldId="2076137254"/>
            <ac:spMk id="33" creationId="{E07C5EE0-57D0-5783-43BE-0D54949236B1}"/>
          </ac:spMkLst>
        </pc:spChg>
        <pc:spChg chg="add mod">
          <ac:chgData name="Wick, Felix" userId="85efb633-acf6-425d-a271-4f136bfa2fb0" providerId="ADAL" clId="{535E2E60-F7C1-4514-B4A4-71691A198565}" dt="2023-06-09T09:44:32.014" v="8554" actId="14100"/>
          <ac:spMkLst>
            <pc:docMk/>
            <pc:sldMk cId="1615685498" sldId="2076137254"/>
            <ac:spMk id="34" creationId="{04E0D46B-7E01-A3DF-0937-C800F2B622E2}"/>
          </ac:spMkLst>
        </pc:spChg>
        <pc:spChg chg="add mod">
          <ac:chgData name="Wick, Felix" userId="85efb633-acf6-425d-a271-4f136bfa2fb0" providerId="ADAL" clId="{535E2E60-F7C1-4514-B4A4-71691A198565}" dt="2023-06-09T09:54:59.788" v="8840" actId="1035"/>
          <ac:spMkLst>
            <pc:docMk/>
            <pc:sldMk cId="1615685498" sldId="2076137254"/>
            <ac:spMk id="37" creationId="{0817729A-2DE0-5C2D-8297-825E8DB483DC}"/>
          </ac:spMkLst>
        </pc:spChg>
        <pc:spChg chg="add del mod">
          <ac:chgData name="Wick, Felix" userId="85efb633-acf6-425d-a271-4f136bfa2fb0" providerId="ADAL" clId="{535E2E60-F7C1-4514-B4A4-71691A198565}" dt="2023-06-09T09:48:22.079" v="8675" actId="478"/>
          <ac:spMkLst>
            <pc:docMk/>
            <pc:sldMk cId="1615685498" sldId="2076137254"/>
            <ac:spMk id="38" creationId="{CCCECB25-9D3B-A063-198C-6CFC36C3D860}"/>
          </ac:spMkLst>
        </pc:spChg>
        <pc:spChg chg="add mod">
          <ac:chgData name="Wick, Felix" userId="85efb633-acf6-425d-a271-4f136bfa2fb0" providerId="ADAL" clId="{535E2E60-F7C1-4514-B4A4-71691A198565}" dt="2023-06-09T09:55:10.103" v="8849" actId="1076"/>
          <ac:spMkLst>
            <pc:docMk/>
            <pc:sldMk cId="1615685498" sldId="2076137254"/>
            <ac:spMk id="39" creationId="{FD4F158B-26A0-62A3-D8FD-8BF287DA7AF0}"/>
          </ac:spMkLst>
        </pc:spChg>
        <pc:spChg chg="add mod">
          <ac:chgData name="Wick, Felix" userId="85efb633-acf6-425d-a271-4f136bfa2fb0" providerId="ADAL" clId="{535E2E60-F7C1-4514-B4A4-71691A198565}" dt="2023-06-09T09:55:03.579" v="8848" actId="1035"/>
          <ac:spMkLst>
            <pc:docMk/>
            <pc:sldMk cId="1615685498" sldId="2076137254"/>
            <ac:spMk id="40" creationId="{C6E73146-ABD2-8B76-55AE-F75D853F43C5}"/>
          </ac:spMkLst>
        </pc:spChg>
        <pc:spChg chg="add mod">
          <ac:chgData name="Wick, Felix" userId="85efb633-acf6-425d-a271-4f136bfa2fb0" providerId="ADAL" clId="{535E2E60-F7C1-4514-B4A4-71691A198565}" dt="2023-06-09T09:53:16.540" v="8780" actId="1076"/>
          <ac:spMkLst>
            <pc:docMk/>
            <pc:sldMk cId="1615685498" sldId="2076137254"/>
            <ac:spMk id="41" creationId="{19A09707-D094-DC2A-2342-DE6C675611CD}"/>
          </ac:spMkLst>
        </pc:spChg>
        <pc:spChg chg="add mod">
          <ac:chgData name="Wick, Felix" userId="85efb633-acf6-425d-a271-4f136bfa2fb0" providerId="ADAL" clId="{535E2E60-F7C1-4514-B4A4-71691A198565}" dt="2023-06-09T10:59:17.261" v="10193" actId="1076"/>
          <ac:spMkLst>
            <pc:docMk/>
            <pc:sldMk cId="1615685498" sldId="2076137254"/>
            <ac:spMk id="56" creationId="{4D058EFA-B46D-641C-341E-3C9A359FDB51}"/>
          </ac:spMkLst>
        </pc:spChg>
        <pc:picChg chg="add mod">
          <ac:chgData name="Wick, Felix" userId="85efb633-acf6-425d-a271-4f136bfa2fb0" providerId="ADAL" clId="{535E2E60-F7C1-4514-B4A4-71691A198565}" dt="2023-06-09T09:43:11.832" v="8544" actId="14100"/>
          <ac:picMkLst>
            <pc:docMk/>
            <pc:sldMk cId="1615685498" sldId="2076137254"/>
            <ac:picMk id="5" creationId="{50DD5419-5D7D-1D81-EF05-EA63BC11FD60}"/>
          </ac:picMkLst>
        </pc:picChg>
        <pc:picChg chg="add mod">
          <ac:chgData name="Wick, Felix" userId="85efb633-acf6-425d-a271-4f136bfa2fb0" providerId="ADAL" clId="{535E2E60-F7C1-4514-B4A4-71691A198565}" dt="2023-06-09T09:40:12.396" v="8488" actId="1037"/>
          <ac:picMkLst>
            <pc:docMk/>
            <pc:sldMk cId="1615685498" sldId="2076137254"/>
            <ac:picMk id="7" creationId="{7BAEA616-0D24-2192-ACB4-604BDB939564}"/>
          </ac:picMkLst>
        </pc:picChg>
        <pc:picChg chg="add mod">
          <ac:chgData name="Wick, Felix" userId="85efb633-acf6-425d-a271-4f136bfa2fb0" providerId="ADAL" clId="{535E2E60-F7C1-4514-B4A4-71691A198565}" dt="2023-06-09T09:52:05.519" v="8775" actId="1076"/>
          <ac:picMkLst>
            <pc:docMk/>
            <pc:sldMk cId="1615685498" sldId="2076137254"/>
            <ac:picMk id="11" creationId="{B29BB6AA-D1FF-1FB0-FD05-6CB585B8BA83}"/>
          </ac:picMkLst>
        </pc:picChg>
        <pc:picChg chg="add mod">
          <ac:chgData name="Wick, Felix" userId="85efb633-acf6-425d-a271-4f136bfa2fb0" providerId="ADAL" clId="{535E2E60-F7C1-4514-B4A4-71691A198565}" dt="2023-06-09T09:38:52.614" v="8237" actId="1076"/>
          <ac:picMkLst>
            <pc:docMk/>
            <pc:sldMk cId="1615685498" sldId="2076137254"/>
            <ac:picMk id="16" creationId="{AF7EDB01-393E-448B-6AF4-2B1D51B266C3}"/>
          </ac:picMkLst>
        </pc:picChg>
        <pc:picChg chg="add mod">
          <ac:chgData name="Wick, Felix" userId="85efb633-acf6-425d-a271-4f136bfa2fb0" providerId="ADAL" clId="{535E2E60-F7C1-4514-B4A4-71691A198565}" dt="2023-06-09T09:54:13.443" v="8821" actId="1036"/>
          <ac:picMkLst>
            <pc:docMk/>
            <pc:sldMk cId="1615685498" sldId="2076137254"/>
            <ac:picMk id="28" creationId="{99A377A6-FB91-AF14-15A3-4AE2E5B6D654}"/>
          </ac:picMkLst>
        </pc:picChg>
        <pc:picChg chg="add mod">
          <ac:chgData name="Wick, Felix" userId="85efb633-acf6-425d-a271-4f136bfa2fb0" providerId="ADAL" clId="{535E2E60-F7C1-4514-B4A4-71691A198565}" dt="2023-06-09T09:54:59.788" v="8840" actId="1035"/>
          <ac:picMkLst>
            <pc:docMk/>
            <pc:sldMk cId="1615685498" sldId="2076137254"/>
            <ac:picMk id="35" creationId="{D174E35E-07F3-779F-8AD1-EF27D677FBCA}"/>
          </ac:picMkLst>
        </pc:picChg>
        <pc:picChg chg="add mod">
          <ac:chgData name="Wick, Felix" userId="85efb633-acf6-425d-a271-4f136bfa2fb0" providerId="ADAL" clId="{535E2E60-F7C1-4514-B4A4-71691A198565}" dt="2023-06-09T09:55:03.579" v="8848" actId="1035"/>
          <ac:picMkLst>
            <pc:docMk/>
            <pc:sldMk cId="1615685498" sldId="2076137254"/>
            <ac:picMk id="36" creationId="{311E092F-8AB3-23F7-B4F9-26557C5255B6}"/>
          </ac:picMkLst>
        </pc:picChg>
        <pc:cxnChg chg="add del mod">
          <ac:chgData name="Wick, Felix" userId="85efb633-acf6-425d-a271-4f136bfa2fb0" providerId="ADAL" clId="{535E2E60-F7C1-4514-B4A4-71691A198565}" dt="2023-06-09T09:39:38.682" v="8333" actId="478"/>
          <ac:cxnSpMkLst>
            <pc:docMk/>
            <pc:sldMk cId="1615685498" sldId="2076137254"/>
            <ac:cxnSpMk id="9" creationId="{946F59F0-85DE-7A5B-BA07-8AFE62CA0C6C}"/>
          </ac:cxnSpMkLst>
        </pc:cxnChg>
        <pc:cxnChg chg="add del mod">
          <ac:chgData name="Wick, Felix" userId="85efb633-acf6-425d-a271-4f136bfa2fb0" providerId="ADAL" clId="{535E2E60-F7C1-4514-B4A4-71691A198565}" dt="2023-06-09T09:41:45.859" v="8495" actId="478"/>
          <ac:cxnSpMkLst>
            <pc:docMk/>
            <pc:sldMk cId="1615685498" sldId="2076137254"/>
            <ac:cxnSpMk id="14" creationId="{34ADDAB4-E326-F916-D507-CB0A844EA848}"/>
          </ac:cxnSpMkLst>
        </pc:cxnChg>
        <pc:cxnChg chg="add mod">
          <ac:chgData name="Wick, Felix" userId="85efb633-acf6-425d-a271-4f136bfa2fb0" providerId="ADAL" clId="{535E2E60-F7C1-4514-B4A4-71691A198565}" dt="2023-06-09T09:36:23.819" v="8235" actId="1076"/>
          <ac:cxnSpMkLst>
            <pc:docMk/>
            <pc:sldMk cId="1615685498" sldId="2076137254"/>
            <ac:cxnSpMk id="15" creationId="{5CA51227-695C-F0F0-EB5A-256F0A050382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18" creationId="{71A8AE96-2DB3-35F3-6AB5-F36422EEE53E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20" creationId="{2243BDF0-2F20-E16F-8A1C-AAB38E0109DD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24" creationId="{DD3FCC3E-D3C1-580C-81AA-4479E59E1A55}"/>
          </ac:cxnSpMkLst>
        </pc:cxnChg>
        <pc:cxnChg chg="add del mod">
          <ac:chgData name="Wick, Felix" userId="85efb633-acf6-425d-a271-4f136bfa2fb0" providerId="ADAL" clId="{535E2E60-F7C1-4514-B4A4-71691A198565}" dt="2023-06-09T09:53:26.168" v="8782" actId="478"/>
          <ac:cxnSpMkLst>
            <pc:docMk/>
            <pc:sldMk cId="1615685498" sldId="2076137254"/>
            <ac:cxnSpMk id="25" creationId="{78E0E768-41D2-44F7-7E6D-14FD5365EAD1}"/>
          </ac:cxnSpMkLst>
        </pc:cxnChg>
        <pc:cxnChg chg="add mod">
          <ac:chgData name="Wick, Felix" userId="85efb633-acf6-425d-a271-4f136bfa2fb0" providerId="ADAL" clId="{535E2E60-F7C1-4514-B4A4-71691A198565}" dt="2023-06-09T10:58:45.287" v="10170" actId="14100"/>
          <ac:cxnSpMkLst>
            <pc:docMk/>
            <pc:sldMk cId="1615685498" sldId="2076137254"/>
            <ac:cxnSpMk id="27" creationId="{50569DFA-CE05-8A29-21DA-DDF36BB19990}"/>
          </ac:cxnSpMkLst>
        </pc:cxnChg>
        <pc:cxnChg chg="add del mod">
          <ac:chgData name="Wick, Felix" userId="85efb633-acf6-425d-a271-4f136bfa2fb0" providerId="ADAL" clId="{535E2E60-F7C1-4514-B4A4-71691A198565}" dt="2023-06-09T10:57:41.203" v="10152" actId="478"/>
          <ac:cxnSpMkLst>
            <pc:docMk/>
            <pc:sldMk cId="1615685498" sldId="2076137254"/>
            <ac:cxnSpMk id="32" creationId="{17FB49F3-27A3-C777-30D6-1C1472390B77}"/>
          </ac:cxnSpMkLst>
        </pc:cxnChg>
        <pc:cxnChg chg="add mod">
          <ac:chgData name="Wick, Felix" userId="85efb633-acf6-425d-a271-4f136bfa2fb0" providerId="ADAL" clId="{535E2E60-F7C1-4514-B4A4-71691A198565}" dt="2023-06-09T10:58:50.612" v="10171" actId="14100"/>
          <ac:cxnSpMkLst>
            <pc:docMk/>
            <pc:sldMk cId="1615685498" sldId="2076137254"/>
            <ac:cxnSpMk id="48" creationId="{2636A8C1-2F63-02B2-2214-2B137572F14F}"/>
          </ac:cxnSpMkLst>
        </pc:cxnChg>
      </pc:sldChg>
      <pc:sldChg chg="addSp delSp new del mod">
        <pc:chgData name="Wick, Felix" userId="85efb633-acf6-425d-a271-4f136bfa2fb0" providerId="ADAL" clId="{535E2E60-F7C1-4514-B4A4-71691A198565}" dt="2023-06-05T11:31:21.647" v="6792" actId="680"/>
        <pc:sldMkLst>
          <pc:docMk/>
          <pc:sldMk cId="2293272115" sldId="2076137254"/>
        </pc:sldMkLst>
        <pc:spChg chg="add del">
          <ac:chgData name="Wick, Felix" userId="85efb633-acf6-425d-a271-4f136bfa2fb0" providerId="ADAL" clId="{535E2E60-F7C1-4514-B4A4-71691A198565}" dt="2023-06-05T11:31:21.147" v="6791" actId="21"/>
          <ac:spMkLst>
            <pc:docMk/>
            <pc:sldMk cId="2293272115" sldId="2076137254"/>
            <ac:spMk id="3" creationId="{1253AE01-BBB1-DDA5-A027-6C49DC90A785}"/>
          </ac:spMkLst>
        </pc:sp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2852016601" sldId="2076137255"/>
        </pc:sldMkLst>
        <pc:spChg chg="mod">
          <ac:chgData name="Wick, Felix" userId="85efb633-acf6-425d-a271-4f136bfa2fb0" providerId="ADAL" clId="{535E2E60-F7C1-4514-B4A4-71691A198565}" dt="2023-06-09T08:48:14.030" v="7598" actId="20577"/>
          <ac:spMkLst>
            <pc:docMk/>
            <pc:sldMk cId="2852016601" sldId="2076137255"/>
            <ac:spMk id="2" creationId="{1BB785AD-8776-F315-E39A-EE4F69D003BD}"/>
          </ac:spMkLst>
        </pc:spChg>
        <pc:spChg chg="del">
          <ac:chgData name="Wick, Felix" userId="85efb633-acf6-425d-a271-4f136bfa2fb0" providerId="ADAL" clId="{535E2E60-F7C1-4514-B4A4-71691A198565}" dt="2023-06-09T10:19:37.397" v="9296" actId="478"/>
          <ac:spMkLst>
            <pc:docMk/>
            <pc:sldMk cId="2852016601" sldId="2076137255"/>
            <ac:spMk id="3" creationId="{C6B4E913-1AF2-3F78-15FD-6228DE5CABAC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6" creationId="{CDFE85DF-D6A5-AB33-DE0D-414841F25224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11" creationId="{ED9772AF-0B3F-63ED-9981-0E4C2D84AE50}"/>
          </ac:spMkLst>
        </pc:spChg>
        <pc:spChg chg="add mod">
          <ac:chgData name="Wick, Felix" userId="85efb633-acf6-425d-a271-4f136bfa2fb0" providerId="ADAL" clId="{535E2E60-F7C1-4514-B4A4-71691A198565}" dt="2023-06-09T10:33:08.545" v="9657" actId="1037"/>
          <ac:spMkLst>
            <pc:docMk/>
            <pc:sldMk cId="2852016601" sldId="2076137255"/>
            <ac:spMk id="13" creationId="{CC1D54F9-8DEF-56C0-8C0B-75579FD53176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16" creationId="{0DAB1DC9-05C8-27FE-271F-60B5FD57D2BC}"/>
          </ac:spMkLst>
        </pc:spChg>
        <pc:spChg chg="add mod">
          <ac:chgData name="Wick, Felix" userId="85efb633-acf6-425d-a271-4f136bfa2fb0" providerId="ADAL" clId="{535E2E60-F7C1-4514-B4A4-71691A198565}" dt="2023-06-09T10:33:08.545" v="9657" actId="1037"/>
          <ac:spMkLst>
            <pc:docMk/>
            <pc:sldMk cId="2852016601" sldId="2076137255"/>
            <ac:spMk id="17" creationId="{9EBCF7F2-8F65-9C6F-81F9-6B71EF6E7D93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18" creationId="{A28E83FD-77C4-ED4E-0259-AFA02C2AEE58}"/>
          </ac:spMkLst>
        </pc:spChg>
        <pc:spChg chg="add mod or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19" creationId="{66626B64-B671-06CB-8A5B-5187D694462B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20" creationId="{A0D0C050-E882-0ACE-53DE-D8FF9ACA1101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21" creationId="{CE184EA3-2929-AF17-B621-A4F162D64BC1}"/>
          </ac:spMkLst>
        </pc:spChg>
        <pc:spChg chg="add mod">
          <ac:chgData name="Wick, Felix" userId="85efb633-acf6-425d-a271-4f136bfa2fb0" providerId="ADAL" clId="{535E2E60-F7C1-4514-B4A4-71691A198565}" dt="2023-06-09T10:31:55.425" v="9610" actId="1076"/>
          <ac:spMkLst>
            <pc:docMk/>
            <pc:sldMk cId="2852016601" sldId="2076137255"/>
            <ac:spMk id="22" creationId="{C999E968-4B20-2B56-2127-B031A476882E}"/>
          </ac:spMkLst>
        </pc:spChg>
        <pc:spChg chg="add mod">
          <ac:chgData name="Wick, Felix" userId="85efb633-acf6-425d-a271-4f136bfa2fb0" providerId="ADAL" clId="{535E2E60-F7C1-4514-B4A4-71691A198565}" dt="2023-06-09T10:34:34.617" v="9741" actId="255"/>
          <ac:spMkLst>
            <pc:docMk/>
            <pc:sldMk cId="2852016601" sldId="2076137255"/>
            <ac:spMk id="29" creationId="{EC401E7B-0FDD-0664-F46E-C0A0BBA3F0A7}"/>
          </ac:spMkLst>
        </pc:sp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5" creationId="{507C2ABA-015E-7B56-77D8-273EDA81A329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7" creationId="{42F85693-1A58-C175-57C9-357B251025F1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9" creationId="{4B0E8767-CA46-53B5-58C8-D966E7E34C99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10" creationId="{643BE35B-F3F7-314F-1305-0D0283EA1D57}"/>
          </ac:picMkLst>
        </pc:picChg>
        <pc:picChg chg="add mod">
          <ac:chgData name="Wick, Felix" userId="85efb633-acf6-425d-a271-4f136bfa2fb0" providerId="ADAL" clId="{535E2E60-F7C1-4514-B4A4-71691A198565}" dt="2023-06-09T10:33:16.453" v="9674" actId="1037"/>
          <ac:picMkLst>
            <pc:docMk/>
            <pc:sldMk cId="2852016601" sldId="2076137255"/>
            <ac:picMk id="12" creationId="{A0339C9B-5633-3F8E-2863-9F169D3FAB63}"/>
          </ac:picMkLst>
        </pc:picChg>
        <pc:picChg chg="add mod">
          <ac:chgData name="Wick, Felix" userId="85efb633-acf6-425d-a271-4f136bfa2fb0" providerId="ADAL" clId="{535E2E60-F7C1-4514-B4A4-71691A198565}" dt="2023-06-09T10:33:08.545" v="9657" actId="1037"/>
          <ac:picMkLst>
            <pc:docMk/>
            <pc:sldMk cId="2852016601" sldId="2076137255"/>
            <ac:picMk id="14" creationId="{FE31D6C8-F350-13F5-B109-CD19937272E6}"/>
          </ac:picMkLst>
        </pc:picChg>
        <pc:cxnChg chg="add mod">
          <ac:chgData name="Wick, Felix" userId="85efb633-acf6-425d-a271-4f136bfa2fb0" providerId="ADAL" clId="{535E2E60-F7C1-4514-B4A4-71691A198565}" dt="2023-06-09T10:29:20.791" v="9489" actId="1035"/>
          <ac:cxnSpMkLst>
            <pc:docMk/>
            <pc:sldMk cId="2852016601" sldId="2076137255"/>
            <ac:cxnSpMk id="8" creationId="{8BC21681-42BB-E35C-93D5-161CECB0D7DC}"/>
          </ac:cxnSpMkLst>
        </pc:cxnChg>
        <pc:cxnChg chg="add mod">
          <ac:chgData name="Wick, Felix" userId="85efb633-acf6-425d-a271-4f136bfa2fb0" providerId="ADAL" clId="{535E2E60-F7C1-4514-B4A4-71691A198565}" dt="2023-06-09T10:31:59.622" v="9611" actId="14100"/>
          <ac:cxnSpMkLst>
            <pc:docMk/>
            <pc:sldMk cId="2852016601" sldId="2076137255"/>
            <ac:cxnSpMk id="24" creationId="{F4639F00-7406-62EA-76E3-73E1682EA4CC}"/>
          </ac:cxnSpMkLst>
        </pc:cxnChg>
        <pc:cxnChg chg="add mod">
          <ac:chgData name="Wick, Felix" userId="85efb633-acf6-425d-a271-4f136bfa2fb0" providerId="ADAL" clId="{535E2E60-F7C1-4514-B4A4-71691A198565}" dt="2023-06-09T10:33:20.804" v="9675" actId="14100"/>
          <ac:cxnSpMkLst>
            <pc:docMk/>
            <pc:sldMk cId="2852016601" sldId="2076137255"/>
            <ac:cxnSpMk id="26" creationId="{FD750055-3A3F-9FFA-8F74-AE0A5753C27B}"/>
          </ac:cxnSpMkLst>
        </pc:cxnChg>
        <pc:cxnChg chg="add">
          <ac:chgData name="Wick, Felix" userId="85efb633-acf6-425d-a271-4f136bfa2fb0" providerId="ADAL" clId="{535E2E60-F7C1-4514-B4A4-71691A198565}" dt="2023-06-09T10:34:42.803" v="9742" actId="11529"/>
          <ac:cxnSpMkLst>
            <pc:docMk/>
            <pc:sldMk cId="2852016601" sldId="2076137255"/>
            <ac:cxnSpMk id="32" creationId="{34DAF478-F5FD-8232-269D-AE0CDA084680}"/>
          </ac:cxnSpMkLst>
        </pc:cxnChg>
      </pc:sldChg>
      <pc:sldChg chg="addSp delSp modSp new mod ord modClrScheme chgLayout">
        <pc:chgData name="Wick, Felix" userId="85efb633-acf6-425d-a271-4f136bfa2fb0" providerId="ADAL" clId="{535E2E60-F7C1-4514-B4A4-71691A198565}" dt="2023-06-10T20:26:44.149" v="14791" actId="20577"/>
        <pc:sldMkLst>
          <pc:docMk/>
          <pc:sldMk cId="2554576254" sldId="2076137256"/>
        </pc:sldMkLst>
        <pc:spChg chg="mod ord">
          <ac:chgData name="Wick, Felix" userId="85efb633-acf6-425d-a271-4f136bfa2fb0" providerId="ADAL" clId="{535E2E60-F7C1-4514-B4A4-71691A198565}" dt="2023-06-10T08:28:08.835" v="12526" actId="20577"/>
          <ac:spMkLst>
            <pc:docMk/>
            <pc:sldMk cId="2554576254" sldId="2076137256"/>
            <ac:spMk id="2" creationId="{D6D3F87C-7303-1850-451D-0DD5B37BB12D}"/>
          </ac:spMkLst>
        </pc:spChg>
        <pc:spChg chg="mod ord">
          <ac:chgData name="Wick, Felix" userId="85efb633-acf6-425d-a271-4f136bfa2fb0" providerId="ADAL" clId="{535E2E60-F7C1-4514-B4A4-71691A198565}" dt="2023-06-10T20:18:50.941" v="14486" actId="255"/>
          <ac:spMkLst>
            <pc:docMk/>
            <pc:sldMk cId="2554576254" sldId="2076137256"/>
            <ac:spMk id="3" creationId="{2361EED5-39D7-883B-4CF3-5104D5F79E0F}"/>
          </ac:spMkLst>
        </pc:spChg>
        <pc:spChg chg="mod ord">
          <ac:chgData name="Wick, Felix" userId="85efb633-acf6-425d-a271-4f136bfa2fb0" providerId="ADAL" clId="{535E2E60-F7C1-4514-B4A4-71691A198565}" dt="2023-06-10T06:47:14.626" v="12057" actId="700"/>
          <ac:spMkLst>
            <pc:docMk/>
            <pc:sldMk cId="2554576254" sldId="2076137256"/>
            <ac:spMk id="4" creationId="{72E326B6-DC86-AD45-816D-4F8CA13EA530}"/>
          </ac:spMkLst>
        </pc:spChg>
        <pc:spChg chg="add mod ord">
          <ac:chgData name="Wick, Felix" userId="85efb633-acf6-425d-a271-4f136bfa2fb0" providerId="ADAL" clId="{535E2E60-F7C1-4514-B4A4-71691A198565}" dt="2023-06-10T20:26:44.149" v="14791" actId="20577"/>
          <ac:spMkLst>
            <pc:docMk/>
            <pc:sldMk cId="2554576254" sldId="2076137256"/>
            <ac:spMk id="5" creationId="{5099C6F0-9ABB-9365-88C5-B1801ACE6EF2}"/>
          </ac:spMkLst>
        </pc:spChg>
        <pc:spChg chg="add del mod">
          <ac:chgData name="Wick, Felix" userId="85efb633-acf6-425d-a271-4f136bfa2fb0" providerId="ADAL" clId="{535E2E60-F7C1-4514-B4A4-71691A198565}" dt="2023-06-10T20:17:54.875" v="14473" actId="478"/>
          <ac:spMkLst>
            <pc:docMk/>
            <pc:sldMk cId="2554576254" sldId="2076137256"/>
            <ac:spMk id="6" creationId="{79083EFC-1C27-5368-3411-27696DC89D18}"/>
          </ac:spMkLst>
        </pc:spChg>
        <pc:cxnChg chg="add del mod">
          <ac:chgData name="Wick, Felix" userId="85efb633-acf6-425d-a271-4f136bfa2fb0" providerId="ADAL" clId="{535E2E60-F7C1-4514-B4A4-71691A198565}" dt="2023-06-10T20:17:45.094" v="14471" actId="478"/>
          <ac:cxnSpMkLst>
            <pc:docMk/>
            <pc:sldMk cId="2554576254" sldId="2076137256"/>
            <ac:cxnSpMk id="8" creationId="{A151D150-0023-4270-44FC-0CF79E51FC14}"/>
          </ac:cxnSpMkLst>
        </pc:cxnChg>
      </pc:sldChg>
      <pc:sldChg chg="modSp add mod ord">
        <pc:chgData name="Wick, Felix" userId="85efb633-acf6-425d-a271-4f136bfa2fb0" providerId="ADAL" clId="{535E2E60-F7C1-4514-B4A4-71691A198565}" dt="2023-06-10T06:55:34.580" v="12343" actId="20577"/>
        <pc:sldMkLst>
          <pc:docMk/>
          <pc:sldMk cId="1723858385" sldId="2076137257"/>
        </pc:sldMkLst>
        <pc:spChg chg="mod">
          <ac:chgData name="Wick, Felix" userId="85efb633-acf6-425d-a271-4f136bfa2fb0" providerId="ADAL" clId="{535E2E60-F7C1-4514-B4A4-71691A198565}" dt="2023-06-10T06:55:34.580" v="12343" actId="20577"/>
          <ac:spMkLst>
            <pc:docMk/>
            <pc:sldMk cId="1723858385" sldId="2076137257"/>
            <ac:spMk id="2" creationId="{69C47EE5-7536-CAB6-87AB-CEB19B3FB15F}"/>
          </ac:spMkLst>
        </pc:spChg>
      </pc:sldChg>
      <pc:sldChg chg="modSp add del mod ord">
        <pc:chgData name="Wick, Felix" userId="85efb633-acf6-425d-a271-4f136bfa2fb0" providerId="ADAL" clId="{535E2E60-F7C1-4514-B4A4-71691A198565}" dt="2023-06-10T09:36:13.416" v="13325" actId="47"/>
        <pc:sldMkLst>
          <pc:docMk/>
          <pc:sldMk cId="3645252374" sldId="2076137258"/>
        </pc:sldMkLst>
        <pc:spChg chg="mod">
          <ac:chgData name="Wick, Felix" userId="85efb633-acf6-425d-a271-4f136bfa2fb0" providerId="ADAL" clId="{535E2E60-F7C1-4514-B4A4-71691A198565}" dt="2023-06-10T09:35:46.482" v="13324" actId="20577"/>
          <ac:spMkLst>
            <pc:docMk/>
            <pc:sldMk cId="3645252374" sldId="2076137258"/>
            <ac:spMk id="2" creationId="{69C47EE5-7536-CAB6-87AB-CEB19B3FB15F}"/>
          </ac:spMkLst>
        </pc:spChg>
      </pc:sldChg>
      <pc:sldChg chg="modSp new mod">
        <pc:chgData name="Wick, Felix" userId="85efb633-acf6-425d-a271-4f136bfa2fb0" providerId="ADAL" clId="{535E2E60-F7C1-4514-B4A4-71691A198565}" dt="2023-06-11T19:43:05.449" v="15040" actId="20577"/>
        <pc:sldMkLst>
          <pc:docMk/>
          <pc:sldMk cId="559053033" sldId="2076137259"/>
        </pc:sldMkLst>
        <pc:spChg chg="mod">
          <ac:chgData name="Wick, Felix" userId="85efb633-acf6-425d-a271-4f136bfa2fb0" providerId="ADAL" clId="{535E2E60-F7C1-4514-B4A4-71691A198565}" dt="2023-06-11T19:43:05.449" v="15040" actId="20577"/>
          <ac:spMkLst>
            <pc:docMk/>
            <pc:sldMk cId="559053033" sldId="2076137259"/>
            <ac:spMk id="2" creationId="{03EC4D4A-A82A-7BC5-7541-02F3EAB5D215}"/>
          </ac:spMkLst>
        </pc:spChg>
        <pc:spChg chg="mod">
          <ac:chgData name="Wick, Felix" userId="85efb633-acf6-425d-a271-4f136bfa2fb0" providerId="ADAL" clId="{535E2E60-F7C1-4514-B4A4-71691A198565}" dt="2023-06-11T19:42:09.190" v="14995" actId="5793"/>
          <ac:spMkLst>
            <pc:docMk/>
            <pc:sldMk cId="559053033" sldId="2076137259"/>
            <ac:spMk id="3" creationId="{7A183E07-4A7F-4057-51D6-EA7F8824CF08}"/>
          </ac:spMkLst>
        </pc:spChg>
      </pc:sldChg>
      <pc:sldChg chg="modSp new del mod">
        <pc:chgData name="Wick, Felix" userId="85efb633-acf6-425d-a271-4f136bfa2fb0" providerId="ADAL" clId="{535E2E60-F7C1-4514-B4A4-71691A198565}" dt="2023-06-10T20:33:11.786" v="14792" actId="47"/>
        <pc:sldMkLst>
          <pc:docMk/>
          <pc:sldMk cId="3061223673" sldId="2076137260"/>
        </pc:sldMkLst>
        <pc:spChg chg="mod">
          <ac:chgData name="Wick, Felix" userId="85efb633-acf6-425d-a271-4f136bfa2fb0" providerId="ADAL" clId="{535E2E60-F7C1-4514-B4A4-71691A198565}" dt="2023-06-10T08:33:55.252" v="12774" actId="20577"/>
          <ac:spMkLst>
            <pc:docMk/>
            <pc:sldMk cId="3061223673" sldId="2076137260"/>
            <ac:spMk id="2" creationId="{A2EFEBB8-97E2-FA3B-7AF3-5BDE4E0F99B9}"/>
          </ac:spMkLst>
        </pc:spChg>
      </pc:sldChg>
      <pc:sldChg chg="modSp new del mod">
        <pc:chgData name="Wick, Felix" userId="85efb633-acf6-425d-a271-4f136bfa2fb0" providerId="ADAL" clId="{535E2E60-F7C1-4514-B4A4-71691A198565}" dt="2023-06-11T19:45:19.262" v="15071" actId="47"/>
        <pc:sldMkLst>
          <pc:docMk/>
          <pc:sldMk cId="207986816" sldId="2076137261"/>
        </pc:sldMkLst>
        <pc:spChg chg="mod">
          <ac:chgData name="Wick, Felix" userId="85efb633-acf6-425d-a271-4f136bfa2fb0" providerId="ADAL" clId="{535E2E60-F7C1-4514-B4A4-71691A198565}" dt="2023-06-11T19:44:59.545" v="15065" actId="21"/>
          <ac:spMkLst>
            <pc:docMk/>
            <pc:sldMk cId="207986816" sldId="2076137261"/>
            <ac:spMk id="2" creationId="{4DD8619C-70C0-6E00-AF00-24F8EF276F74}"/>
          </ac:spMkLst>
        </pc:spChg>
        <pc:spChg chg="mod">
          <ac:chgData name="Wick, Felix" userId="85efb633-acf6-425d-a271-4f136bfa2fb0" providerId="ADAL" clId="{535E2E60-F7C1-4514-B4A4-71691A198565}" dt="2023-06-11T19:45:10.593" v="15067" actId="21"/>
          <ac:spMkLst>
            <pc:docMk/>
            <pc:sldMk cId="207986816" sldId="2076137261"/>
            <ac:spMk id="3" creationId="{A5F42A6B-FEBF-F6C6-30A4-02AAB8CC713E}"/>
          </ac:spMkLst>
        </pc:spChg>
      </pc:sldChg>
    </pc:docChg>
  </pc:docChgLst>
  <pc:docChgLst>
    <pc:chgData name="Felix Wick" userId="85efb633-acf6-425d-a271-4f136bfa2fb0" providerId="ADAL" clId="{535E2E60-F7C1-4514-B4A4-71691A198565}"/>
    <pc:docChg chg="modSld">
      <pc:chgData name="Felix Wick" userId="85efb633-acf6-425d-a271-4f136bfa2fb0" providerId="ADAL" clId="{535E2E60-F7C1-4514-B4A4-71691A198565}" dt="2023-06-12T13:15:17.312" v="18" actId="5793"/>
      <pc:docMkLst>
        <pc:docMk/>
      </pc:docMkLst>
      <pc:sldChg chg="modSp mod">
        <pc:chgData name="Felix Wick" userId="85efb633-acf6-425d-a271-4f136bfa2fb0" providerId="ADAL" clId="{535E2E60-F7C1-4514-B4A4-71691A198565}" dt="2023-06-12T13:15:17.312" v="18" actId="5793"/>
        <pc:sldMkLst>
          <pc:docMk/>
          <pc:sldMk cId="3051137826" sldId="2076137252"/>
        </pc:sldMkLst>
        <pc:spChg chg="mod">
          <ac:chgData name="Felix Wick" userId="85efb633-acf6-425d-a271-4f136bfa2fb0" providerId="ADAL" clId="{535E2E60-F7C1-4514-B4A4-71691A198565}" dt="2023-06-12T13:15:17.312" v="18" actId="5793"/>
          <ac:spMkLst>
            <pc:docMk/>
            <pc:sldMk cId="3051137826" sldId="2076137252"/>
            <ac:spMk id="10" creationId="{CFD38641-0DF2-4E7C-77AC-134BE72DA495}"/>
          </ac:spMkLst>
        </pc:spChg>
        <pc:spChg chg="mod">
          <ac:chgData name="Felix Wick" userId="85efb633-acf6-425d-a271-4f136bfa2fb0" providerId="ADAL" clId="{535E2E60-F7C1-4514-B4A4-71691A198565}" dt="2023-06-12T13:14:46.778" v="16" actId="20577"/>
          <ac:spMkLst>
            <pc:docMk/>
            <pc:sldMk cId="3051137826" sldId="2076137252"/>
            <ac:spMk id="11" creationId="{D71AC995-78A3-D447-7B45-0E8F0E01EFF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06/12/2023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12.06.2023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12.06.2023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12.06.2023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12.06.2023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12.06.2023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12.06.2023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(null)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(null)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yclicboosting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ikit-learn.org/stable/auto_examples/tree/plot_tree_regression.html" TargetMode="Externa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arxiv.org/abs/1603.0275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hyperlink" Target="https://arxiv.org/abs/1706.09516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insightsimaging.springeropen.com/articles/10.1007/s13244-018-0639-9" TargetMode="External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iff"/><Relationship Id="rId5" Type="http://schemas.openxmlformats.org/officeDocument/2006/relationships/image" Target="../media/image45.emf"/><Relationship Id="rId10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s://arxiv.org/abs/1706.03762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hyperlink" Target="http://jalammar.github.io/illustrated-transformer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rxiv.org/abs/2009.07052" TargetMode="External"/><Relationship Id="rId4" Type="http://schemas.openxmlformats.org/officeDocument/2006/relationships/image" Target="../media/image6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DE" dirty="0"/>
              <a:t>BI and AI</a:t>
            </a:r>
            <a:br>
              <a:rPr lang="en-GB" dirty="0"/>
            </a:br>
            <a:r>
              <a:rPr lang="en-GB" sz="3200" dirty="0"/>
              <a:t>Demand Forecasting, Replenishment, Dynamic Pricing</a:t>
            </a:r>
            <a:endParaRPr lang="en-DE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709DE-EFCC-6EE1-52A9-4F9978912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1340"/>
            <a:ext cx="9144000" cy="916459"/>
          </a:xfrm>
        </p:spPr>
        <p:txBody>
          <a:bodyPr/>
          <a:lstStyle/>
          <a:p>
            <a:r>
              <a:rPr lang="en-DE" dirty="0"/>
              <a:t>June 2023</a:t>
            </a:r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414C22-EF94-4020-831B-0D8321F33A23}"/>
              </a:ext>
            </a:extLst>
          </p:cNvPr>
          <p:cNvSpPr/>
          <p:nvPr/>
        </p:nvSpPr>
        <p:spPr>
          <a:xfrm>
            <a:off x="4585067" y="1985365"/>
            <a:ext cx="6713552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678456-20EF-8744-9BD9-44BD5F7C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065" y="1477502"/>
            <a:ext cx="6923193" cy="4015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advantages of ML over traditional univariate time series forecasting: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75ACD-E20D-574B-A124-D5D7153EF5D7}"/>
              </a:ext>
            </a:extLst>
          </p:cNvPr>
          <p:cNvSpPr/>
          <p:nvPr/>
        </p:nvSpPr>
        <p:spPr>
          <a:xfrm>
            <a:off x="661130" y="1956977"/>
            <a:ext cx="3271719" cy="11387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700" dirty="0"/>
              <a:t>typical retail grocery chain: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products (items): ~20k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locations (stores): ~500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daily/hourly aggregated sales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5FCE10-D0DB-7D47-95BB-61E45649F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C84B9-3EDB-6C42-93EA-716DA82D7FF3}"/>
              </a:ext>
            </a:extLst>
          </p:cNvPr>
          <p:cNvSpPr txBox="1"/>
          <p:nvPr/>
        </p:nvSpPr>
        <p:spPr>
          <a:xfrm>
            <a:off x="583337" y="1471649"/>
            <a:ext cx="351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</a:t>
            </a:r>
            <a:r>
              <a:rPr lang="en-DE" sz="1600" b="1" dirty="0"/>
              <a:t>any individual time series</a:t>
            </a:r>
            <a:r>
              <a:rPr lang="en-US" sz="1600" b="1" dirty="0"/>
              <a:t> to consider</a:t>
            </a:r>
            <a:endParaRPr lang="en-DE" sz="16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9547C-652A-4A84-AF41-E3B4CFB7C4ED}"/>
              </a:ext>
            </a:extLst>
          </p:cNvPr>
          <p:cNvSpPr/>
          <p:nvPr/>
        </p:nvSpPr>
        <p:spPr>
          <a:xfrm>
            <a:off x="4585066" y="2171824"/>
            <a:ext cx="671355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combined learning on all time series</a:t>
            </a:r>
            <a:r>
              <a:rPr lang="en-US" sz="1700" dirty="0"/>
              <a:t> of product-location combinations (rather than separately optimizing individual time series) 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/>
              <a:t>reduces variance</a:t>
            </a:r>
            <a:r>
              <a:rPr lang="en-US" sz="1700" dirty="0"/>
              <a:t> by exploiting commonalities</a:t>
            </a:r>
            <a:endParaRPr lang="en-US" sz="17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D90B63-D86E-43C4-BEA6-54C31DE5AD5D}"/>
              </a:ext>
            </a:extLst>
          </p:cNvPr>
          <p:cNvSpPr/>
          <p:nvPr/>
        </p:nvSpPr>
        <p:spPr>
          <a:xfrm>
            <a:off x="4589424" y="3413662"/>
            <a:ext cx="6709195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02B0D7-44ED-436F-99E1-93F429965ABB}"/>
              </a:ext>
            </a:extLst>
          </p:cNvPr>
          <p:cNvSpPr/>
          <p:nvPr/>
        </p:nvSpPr>
        <p:spPr>
          <a:xfrm>
            <a:off x="4585067" y="3626248"/>
            <a:ext cx="671355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natural consideration of many exogenous variables </a:t>
            </a:r>
            <a:r>
              <a:rPr lang="en-US" sz="1700" dirty="0"/>
              <a:t>(prices, promotions, holidays, weather, ...)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>
                <a:sym typeface="Wingdings" pitchFamily="2" charset="2"/>
              </a:rPr>
              <a:t>reduces bias</a:t>
            </a:r>
            <a:endParaRPr lang="en-US" sz="1700" b="1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4530605-A74F-5A2D-31FF-1D1B7ED4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/>
          <a:p>
            <a:r>
              <a:rPr lang="en-DE" dirty="0"/>
              <a:t>Demand Forecasting with 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3A21D-A5DF-70ED-82FF-D5294EAD737D}"/>
              </a:ext>
            </a:extLst>
          </p:cNvPr>
          <p:cNvSpPr txBox="1"/>
          <p:nvPr/>
        </p:nvSpPr>
        <p:spPr>
          <a:xfrm>
            <a:off x="4310223" y="5145950"/>
            <a:ext cx="733524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to be noted: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categorical features important (products and locations </a:t>
            </a:r>
            <a:r>
              <a:rPr lang="en-GB" dirty="0">
                <a:sym typeface="Wingdings" pitchFamily="2" charset="2"/>
              </a:rPr>
              <a:t> high cardinality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mainly multiplicative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demand (approximately) following </a:t>
            </a:r>
            <a:r>
              <a:rPr lang="en-DE" dirty="0"/>
              <a:t>Poisson (or rather negative binomial) distribution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C668B-ABE1-22D9-EFCA-C611AF92693E}"/>
              </a:ext>
            </a:extLst>
          </p:cNvPr>
          <p:cNvGrpSpPr/>
          <p:nvPr/>
        </p:nvGrpSpPr>
        <p:grpSpPr>
          <a:xfrm>
            <a:off x="359775" y="3411602"/>
            <a:ext cx="3657901" cy="2440933"/>
            <a:chOff x="-32163" y="2511519"/>
            <a:chExt cx="4776792" cy="35176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89AE16-32E2-1683-F31B-1AC7CEA1D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72D81A-3911-6361-C0F3-F0BE92EC5CCA}"/>
                </a:ext>
              </a:extLst>
            </p:cNvPr>
            <p:cNvSpPr txBox="1"/>
            <p:nvPr/>
          </p:nvSpPr>
          <p:spPr>
            <a:xfrm rot="16200000">
              <a:off x="-704984" y="3974267"/>
              <a:ext cx="168727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67DCF6-777E-EFCC-5EF0-309FD8482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D8502E-6B80-DA2A-E202-EC62FC1D70A6}"/>
              </a:ext>
            </a:extLst>
          </p:cNvPr>
          <p:cNvSpPr txBox="1"/>
          <p:nvPr/>
        </p:nvSpPr>
        <p:spPr>
          <a:xfrm>
            <a:off x="1978688" y="3886745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</a:t>
            </a:r>
            <a:r>
              <a:rPr lang="en-DE" dirty="0">
                <a:solidFill>
                  <a:srgbClr val="FF0000"/>
                </a:solidFill>
              </a:rPr>
              <a:t>romotions</a:t>
            </a:r>
          </a:p>
          <a:p>
            <a:r>
              <a:rPr lang="en-DE" dirty="0">
                <a:solidFill>
                  <a:srgbClr val="FF0000"/>
                </a:solidFill>
              </a:rPr>
              <a:t>(price reductions)</a:t>
            </a:r>
          </a:p>
        </p:txBody>
      </p:sp>
    </p:spTree>
    <p:extLst>
      <p:ext uri="{BB962C8B-B14F-4D97-AF65-F5344CB8AC3E}">
        <p14:creationId xmlns:p14="http://schemas.microsoft.com/office/powerpoint/2010/main" val="380762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A895B2-B84C-FA4A-9C60-D0C6BFD1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Beware of (Spurious) Auto-Correlation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97E8B0-94C9-B440-82AA-6C8BB8C439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0" dirty="0"/>
              <a:t>Most </a:t>
            </a:r>
            <a:r>
              <a:rPr lang="en-DE" b="0" dirty="0"/>
              <a:t>forecasting methods rely on</a:t>
            </a:r>
            <a:r>
              <a:rPr lang="de-DE" b="0" dirty="0"/>
              <a:t> </a:t>
            </a:r>
            <a:r>
              <a:rPr lang="de-DE" dirty="0" err="1"/>
              <a:t>lagged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/>
              <a:t>univariate</a:t>
            </a:r>
            <a:r>
              <a:rPr lang="de-DE" b="0" dirty="0"/>
              <a:t> time </a:t>
            </a:r>
            <a:r>
              <a:rPr lang="de-DE" b="0" dirty="0" err="1"/>
              <a:t>series</a:t>
            </a:r>
            <a:r>
              <a:rPr lang="de-DE" b="0" dirty="0"/>
              <a:t> </a:t>
            </a:r>
            <a:r>
              <a:rPr lang="de-DE" b="0" dirty="0" err="1"/>
              <a:t>methods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/>
              <a:t>exponential</a:t>
            </a:r>
            <a:r>
              <a:rPr lang="de-DE" b="0" dirty="0"/>
              <a:t> </a:t>
            </a:r>
            <a:r>
              <a:rPr lang="de-DE" b="0" dirty="0" err="1"/>
              <a:t>smoothing</a:t>
            </a:r>
            <a:r>
              <a:rPr lang="de-DE" b="0" dirty="0"/>
              <a:t> </a:t>
            </a:r>
            <a:r>
              <a:rPr lang="de-DE" b="0" dirty="0" err="1"/>
              <a:t>features</a:t>
            </a:r>
            <a:r>
              <a:rPr lang="de-DE" b="0" dirty="0"/>
              <a:t> in ML </a:t>
            </a:r>
            <a:r>
              <a:rPr lang="de-DE" b="0" dirty="0" err="1"/>
              <a:t>model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</a:t>
            </a:r>
            <a:r>
              <a:rPr lang="de-DE" b="0" dirty="0"/>
              <a:t>equence modeling in deep learning (e.g., recurrent neural networks</a:t>
            </a:r>
            <a:r>
              <a:rPr lang="de-DE" dirty="0"/>
              <a:t>)</a:t>
            </a:r>
            <a:endParaRPr lang="de-DE" b="0" dirty="0"/>
          </a:p>
          <a:p>
            <a:endParaRPr lang="de-DE" dirty="0"/>
          </a:p>
          <a:p>
            <a:pPr marL="0" indent="0">
              <a:buNone/>
            </a:pPr>
            <a:r>
              <a:rPr lang="de-DE" b="0" dirty="0" err="1">
                <a:sym typeface="Wingdings" pitchFamily="2" charset="2"/>
              </a:rPr>
              <a:t>However</a:t>
            </a:r>
            <a:r>
              <a:rPr lang="de-DE" b="0" dirty="0">
                <a:sym typeface="Wingdings" pitchFamily="2" charset="2"/>
              </a:rPr>
              <a:t>, </a:t>
            </a:r>
            <a:r>
              <a:rPr lang="de-DE" b="0" dirty="0" err="1">
                <a:sym typeface="Wingdings" pitchFamily="2" charset="2"/>
              </a:rPr>
              <a:t>this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makes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learning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exogenous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effects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much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harder</a:t>
            </a:r>
            <a:r>
              <a:rPr lang="de-DE" b="0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>
                <a:sym typeface="Wingdings" pitchFamily="2" charset="2"/>
              </a:rPr>
              <a:t>already blended in target auto-correlation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>
                <a:sym typeface="Wingdings" pitchFamily="2" charset="2"/>
              </a:rPr>
              <a:t>delayed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effects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of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short-lived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structures</a:t>
            </a:r>
            <a:r>
              <a:rPr lang="de-DE" b="0" dirty="0">
                <a:sym typeface="Wingdings" pitchFamily="2" charset="2"/>
              </a:rPr>
              <a:t>/</a:t>
            </a:r>
            <a:r>
              <a:rPr lang="de-DE" b="0" dirty="0" err="1">
                <a:sym typeface="Wingdings" pitchFamily="2" charset="2"/>
              </a:rPr>
              <a:t>trends</a:t>
            </a:r>
            <a:endParaRPr lang="en-DE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547948-7872-6E40-822F-03AC7EB6A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270157" cy="4351338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b="0" dirty="0">
                <a:sym typeface="Wingdings" pitchFamily="2" charset="2"/>
              </a:rPr>
              <a:t>s</a:t>
            </a:r>
            <a:r>
              <a:rPr lang="en-DE" b="0" dirty="0">
                <a:sym typeface="Wingdings" pitchFamily="2" charset="2"/>
              </a:rPr>
              <a:t>imple solution: </a:t>
            </a:r>
            <a:r>
              <a:rPr lang="en-DE" dirty="0">
                <a:sym typeface="Wingdings" pitchFamily="2" charset="2"/>
              </a:rPr>
              <a:t>no use of target auto</a:t>
            </a:r>
            <a:r>
              <a:rPr lang="en-GB" dirty="0">
                <a:sym typeface="Wingdings" pitchFamily="2" charset="2"/>
              </a:rPr>
              <a:t>-</a:t>
            </a:r>
            <a:r>
              <a:rPr lang="en-DE" dirty="0">
                <a:sym typeface="Wingdings" pitchFamily="2" charset="2"/>
              </a:rPr>
              <a:t>correlation in ML model </a:t>
            </a:r>
            <a:r>
              <a:rPr lang="en-DE" b="0" dirty="0">
                <a:sym typeface="Wingdings" pitchFamily="2" charset="2"/>
              </a:rPr>
              <a:t>(but subsequent </a:t>
            </a:r>
            <a:r>
              <a:rPr lang="en-DE" dirty="0">
                <a:sym typeface="Wingdings" pitchFamily="2" charset="2"/>
              </a:rPr>
              <a:t>residual correction </a:t>
            </a:r>
            <a:r>
              <a:rPr lang="en-DE" b="0" dirty="0">
                <a:sym typeface="Wingdings" pitchFamily="2" charset="2"/>
              </a:rPr>
              <a:t>to capture missing trends)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C6AAE1-621A-AE45-9189-E3A26B10D89B}"/>
              </a:ext>
            </a:extLst>
          </p:cNvPr>
          <p:cNvSpPr/>
          <p:nvPr/>
        </p:nvSpPr>
        <p:spPr>
          <a:xfrm>
            <a:off x="8943273" y="2944736"/>
            <a:ext cx="2196791" cy="1441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42B786-3C57-9341-8829-7C5B849CF1A6}"/>
              </a:ext>
            </a:extLst>
          </p:cNvPr>
          <p:cNvGrpSpPr/>
          <p:nvPr/>
        </p:nvGrpSpPr>
        <p:grpSpPr>
          <a:xfrm>
            <a:off x="6721082" y="2919283"/>
            <a:ext cx="4170731" cy="3703262"/>
            <a:chOff x="7666735" y="3343269"/>
            <a:chExt cx="4170731" cy="37032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7E712-0FC3-FF49-A699-A7576AA91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6735" y="3446531"/>
              <a:ext cx="4170731" cy="360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C90C75-E8F9-1340-9962-51D4CB62048D}"/>
                </a:ext>
              </a:extLst>
            </p:cNvPr>
            <p:cNvSpPr txBox="1"/>
            <p:nvPr/>
          </p:nvSpPr>
          <p:spPr>
            <a:xfrm>
              <a:off x="8117134" y="3343269"/>
              <a:ext cx="302012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DE" sz="1200" dirty="0"/>
                <a:t>one product group summed over all locations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82D70D6-170E-1B45-9C3F-081C1ABD7385}"/>
              </a:ext>
            </a:extLst>
          </p:cNvPr>
          <p:cNvSpPr txBox="1"/>
          <p:nvPr/>
        </p:nvSpPr>
        <p:spPr>
          <a:xfrm>
            <a:off x="7741092" y="4399845"/>
            <a:ext cx="940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500" dirty="0"/>
              <a:t>COVID-19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B73188-F3CB-C142-B254-44AD581EB668}"/>
              </a:ext>
            </a:extLst>
          </p:cNvPr>
          <p:cNvGrpSpPr/>
          <p:nvPr/>
        </p:nvGrpSpPr>
        <p:grpSpPr>
          <a:xfrm>
            <a:off x="4762003" y="5196771"/>
            <a:ext cx="1935892" cy="1524704"/>
            <a:chOff x="261793" y="2511519"/>
            <a:chExt cx="4482836" cy="35176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EAE131-3327-724F-A4DF-60AE9B231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CBA4ED-EAFD-6E48-80BE-CD1312FCA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7FF660-363F-754F-BA0C-C93DB5C51943}"/>
              </a:ext>
            </a:extLst>
          </p:cNvPr>
          <p:cNvSpPr txBox="1"/>
          <p:nvPr/>
        </p:nvSpPr>
        <p:spPr>
          <a:xfrm>
            <a:off x="5264863" y="5445476"/>
            <a:ext cx="90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ifficult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96FAAF-1350-6745-8FA9-011D8AE99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588" y="4570429"/>
            <a:ext cx="2613101" cy="656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BAD879-A165-4B5A-4FD7-8EC01C5C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419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2324-CE57-4CE6-FEF9-50E74735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Temporal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5B54-E9AB-8C70-657B-A214D682B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auto-correlation often only spurious: common causes at consecutive times</a:t>
            </a: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no direct causal effects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advantages of </a:t>
            </a:r>
            <a:r>
              <a:rPr lang="en-DE" sz="2400" dirty="0"/>
              <a:t>learning direct causal effects from exogenous information</a:t>
            </a:r>
            <a:r>
              <a:rPr lang="en-GB" sz="2400" dirty="0"/>
              <a:t> instead of confounded auto-correlation:</a:t>
            </a:r>
          </a:p>
          <a:p>
            <a:r>
              <a:rPr lang="en-GB" sz="2400" dirty="0"/>
              <a:t>e</a:t>
            </a:r>
            <a:r>
              <a:rPr lang="en-DE" sz="2400" dirty="0"/>
              <a:t>xplainability</a:t>
            </a:r>
            <a:endParaRPr lang="en-GB" sz="2400" dirty="0"/>
          </a:p>
          <a:p>
            <a:r>
              <a:rPr lang="en-DE" sz="2400" dirty="0"/>
              <a:t>long-term forecasting</a:t>
            </a:r>
            <a:endParaRPr lang="en-GB" sz="2400" dirty="0"/>
          </a:p>
          <a:p>
            <a:r>
              <a:rPr lang="en-GB" sz="2400" dirty="0"/>
              <a:t>predictability of r</a:t>
            </a:r>
            <a:r>
              <a:rPr lang="en-DE" sz="2400" dirty="0"/>
              <a:t>are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A2B48-7C85-CD10-8C2B-E64B7004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AAE7F-6610-0306-5A70-6EDC89A1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386" y="2219824"/>
            <a:ext cx="2259227" cy="17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8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Introduction to ML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3858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A1FEB-BEE0-5647-A6D4-D60FF1838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Core </a:t>
            </a:r>
            <a:r>
              <a:rPr lang="de-DE" dirty="0" err="1"/>
              <a:t>of</a:t>
            </a:r>
            <a:r>
              <a:rPr lang="de-DE" dirty="0"/>
              <a:t>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F0B7-9174-1946-9257-451115FF9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5" y="1359407"/>
            <a:ext cx="11005118" cy="4865677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D1BDD-DA18-6448-9962-6997BB5AA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4727" y="6297068"/>
            <a:ext cx="422664" cy="2444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C647-104A-43C8-8FBB-34EEEA788BA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796DD-3C88-D74D-B305-19D67F54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83" y="1585756"/>
            <a:ext cx="6927000" cy="2693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DF1AC-EDD5-3049-9BBD-1FE6554C9204}"/>
              </a:ext>
            </a:extLst>
          </p:cNvPr>
          <p:cNvSpPr txBox="1"/>
          <p:nvPr/>
        </p:nvSpPr>
        <p:spPr>
          <a:xfrm>
            <a:off x="5240464" y="429606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01BBD20-C8F6-124D-BBD0-A6EAE92E3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8663F9B7-DAA7-294F-A371-1F4067F6E9CC}"/>
              </a:ext>
            </a:extLst>
          </p:cNvPr>
          <p:cNvSpPr/>
          <p:nvPr/>
        </p:nvSpPr>
        <p:spPr>
          <a:xfrm>
            <a:off x="592367" y="1876202"/>
            <a:ext cx="4453416" cy="2161016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>
                <a:solidFill>
                  <a:schemeClr val="tx1"/>
                </a:solidFill>
              </a:rPr>
              <a:t>curve fitting </a:t>
            </a:r>
            <a:r>
              <a:rPr lang="de-DE" sz="2000" dirty="0">
                <a:solidFill>
                  <a:schemeClr val="tx1"/>
                </a:solidFill>
              </a:rPr>
              <a:t>(e.g., maximum likelihood estimation)</a:t>
            </a:r>
          </a:p>
          <a:p>
            <a:r>
              <a:rPr lang="de-DE" sz="2000" dirty="0">
                <a:solidFill>
                  <a:schemeClr val="tx1"/>
                </a:solidFill>
              </a:rPr>
              <a:t>through </a:t>
            </a:r>
            <a:r>
              <a:rPr lang="de-DE" sz="2000" b="1" dirty="0">
                <a:solidFill>
                  <a:schemeClr val="tx1"/>
                </a:solidFill>
              </a:rPr>
              <a:t>optimization</a:t>
            </a:r>
            <a:r>
              <a:rPr lang="de-DE" sz="2000" dirty="0">
                <a:solidFill>
                  <a:schemeClr val="tx1"/>
                </a:solidFill>
              </a:rPr>
              <a:t> methods (e.g., gradient descent)</a:t>
            </a:r>
          </a:p>
          <a:p>
            <a:r>
              <a:rPr lang="de-DE" sz="2000" dirty="0">
                <a:solidFill>
                  <a:schemeClr val="tx1"/>
                </a:solidFill>
              </a:rPr>
              <a:t>with the aim of </a:t>
            </a:r>
            <a:r>
              <a:rPr lang="de-DE" sz="2000" b="1" dirty="0">
                <a:solidFill>
                  <a:schemeClr val="tx1"/>
                </a:solidFill>
              </a:rPr>
              <a:t>generalization </a:t>
            </a:r>
            <a:r>
              <a:rPr lang="de-DE" sz="2000" dirty="0">
                <a:solidFill>
                  <a:schemeClr val="tx1"/>
                </a:solidFill>
              </a:rPr>
              <a:t>(by means of </a:t>
            </a:r>
            <a:r>
              <a:rPr lang="de-DE" sz="2000" b="1" dirty="0">
                <a:solidFill>
                  <a:schemeClr val="tx1"/>
                </a:solidFill>
              </a:rPr>
              <a:t>regularization</a:t>
            </a:r>
            <a:r>
              <a:rPr lang="de-DE" sz="2000" dirty="0">
                <a:solidFill>
                  <a:schemeClr val="tx1"/>
                </a:solidFill>
              </a:rPr>
              <a:t> techniques)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10">
            <a:extLst>
              <a:ext uri="{FF2B5EF4-FFF2-40B4-BE49-F238E27FC236}">
                <a16:creationId xmlns:a16="http://schemas.microsoft.com/office/drawing/2014/main" id="{787E52C6-5EE3-9E4C-A459-8E44A736F261}"/>
              </a:ext>
            </a:extLst>
          </p:cNvPr>
          <p:cNvSpPr/>
          <p:nvPr/>
        </p:nvSpPr>
        <p:spPr>
          <a:xfrm>
            <a:off x="592367" y="4988120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At its heart, all the diverse statistical learning methods are reflections of the same underlying concept, and just differ in their applicability for different use cases.</a:t>
            </a:r>
          </a:p>
        </p:txBody>
      </p:sp>
    </p:spTree>
    <p:extLst>
      <p:ext uri="{BB962C8B-B14F-4D97-AF65-F5344CB8AC3E}">
        <p14:creationId xmlns:p14="http://schemas.microsoft.com/office/powerpoint/2010/main" val="307544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071827" cy="2852737"/>
          </a:xfrm>
        </p:spPr>
        <p:txBody>
          <a:bodyPr/>
          <a:lstStyle/>
          <a:p>
            <a:r>
              <a:rPr lang="en-GB" dirty="0"/>
              <a:t>Count Data &amp; Multiplicative Effects</a:t>
            </a:r>
            <a:r>
              <a:rPr lang="en-DE" dirty="0"/>
              <a:t>:</a:t>
            </a:r>
            <a:br>
              <a:rPr lang="en-DE" dirty="0"/>
            </a:br>
            <a:r>
              <a:rPr lang="en-GB" dirty="0"/>
              <a:t>Generalized Linear Models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2836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78888" y="1364303"/>
            <a:ext cx="331311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i="1" dirty="0"/>
              <a:t>BI / </a:t>
            </a: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817216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</a:t>
                </a:r>
                <a:r>
                  <a:rPr lang="en-GB" dirty="0"/>
                  <a:t> variation</a:t>
                </a:r>
                <a:r>
                  <a:rPr lang="en-DE" dirty="0"/>
                  <a:t> proportional</a:t>
                </a:r>
                <a:r>
                  <a:rPr lang="en-GB" dirty="0"/>
                  <a:t> to level</a:t>
                </a:r>
                <a:r>
                  <a:rPr lang="en-DE" dirty="0"/>
                  <a:t>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1469711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711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632420" y="448131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20" y="448131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788072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671392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384325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33307F-50CA-B249-33E2-4099E01921DF}"/>
              </a:ext>
            </a:extLst>
          </p:cNvPr>
          <p:cNvSpPr txBox="1"/>
          <p:nvPr/>
        </p:nvSpPr>
        <p:spPr>
          <a:xfrm>
            <a:off x="0" y="4456604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link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A285AB-3F98-ED8D-AF23-F5F095F76A5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77429" y="4234248"/>
            <a:ext cx="677429" cy="22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Sidenote: </a:t>
            </a:r>
            <a:r>
              <a:rPr lang="en-DE" dirty="0"/>
              <a:t>Classification</a:t>
            </a:r>
            <a:r>
              <a:rPr lang="en-GB" dirty="0"/>
              <a:t> by</a:t>
            </a:r>
            <a:r>
              <a:rPr lang="en-DE" dirty="0"/>
              <a:t>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5941541" cy="6702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blending of Generalized Linear Models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008994" y="3961026"/>
            <a:ext cx="6256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p</a:t>
            </a:r>
            <a:r>
              <a:rPr lang="en-DE" sz="24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d</a:t>
            </a:r>
            <a:r>
              <a:rPr lang="en-DE" sz="24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estimated, e.g., via b</a:t>
            </a:r>
            <a:r>
              <a:rPr lang="en-DE" sz="2400" dirty="0"/>
              <a:t>ackfitting algorithm</a:t>
            </a: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extension: a</a:t>
            </a:r>
            <a:r>
              <a:rPr lang="en-DE" sz="2400" dirty="0"/>
              <a:t>dd interaction terms between different features</a:t>
            </a:r>
            <a:r>
              <a:rPr lang="en-GB" sz="2400" dirty="0"/>
              <a:t> (</a:t>
            </a:r>
            <a:r>
              <a:rPr lang="en-DE" sz="2400" dirty="0"/>
              <a:t>e.g., different holiday effects for different products</a:t>
            </a:r>
            <a:r>
              <a:rPr lang="en-GB" sz="2400" dirty="0"/>
              <a:t>)</a:t>
            </a:r>
            <a:endParaRPr lang="en-DE" sz="2400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8525827" y="393140"/>
            <a:ext cx="1598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2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2034219-2340-5C98-0D79-3D5E6A5AF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455" y="3626852"/>
            <a:ext cx="3681769" cy="2677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4EB37-B50A-058B-AD36-0B2118646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455" y="788549"/>
            <a:ext cx="3723896" cy="2672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93A1D2-34EB-5121-A580-28AD6BAF5875}"/>
              </a:ext>
            </a:extLst>
          </p:cNvPr>
          <p:cNvSpPr txBox="1"/>
          <p:nvPr/>
        </p:nvSpPr>
        <p:spPr>
          <a:xfrm>
            <a:off x="8687580" y="4160394"/>
            <a:ext cx="250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monotonic requirements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7EAE46-31A5-00F3-BE59-376D8ED8A328}"/>
              </a:ext>
            </a:extLst>
          </p:cNvPr>
          <p:cNvSpPr txBox="1"/>
          <p:nvPr/>
        </p:nvSpPr>
        <p:spPr>
          <a:xfrm>
            <a:off x="8796989" y="1069094"/>
            <a:ext cx="237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sinusoidal functions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735773-370E-74D3-3367-0349760DE89B}"/>
              </a:ext>
            </a:extLst>
          </p:cNvPr>
          <p:cNvCxnSpPr>
            <a:stCxn id="7" idx="0"/>
          </p:cNvCxnSpPr>
          <p:nvPr/>
        </p:nvCxnSpPr>
        <p:spPr>
          <a:xfrm flipV="1">
            <a:off x="4137384" y="3146854"/>
            <a:ext cx="681751" cy="814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Automatic Interaction Learning</a:t>
            </a:r>
            <a:r>
              <a:rPr lang="en-DE" dirty="0"/>
              <a:t>:</a:t>
            </a:r>
            <a:br>
              <a:rPr lang="en-DE" dirty="0"/>
            </a:br>
            <a:r>
              <a:rPr lang="en-GB" dirty="0"/>
              <a:t>Gradient Boosting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2661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sually,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1685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3173469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425D3CC-981B-5CCC-0390-2640E1263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87" y="3144256"/>
            <a:ext cx="4769625" cy="3577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9710DC-5A19-D799-F53E-FE104DDE15DA}"/>
              </a:ext>
            </a:extLst>
          </p:cNvPr>
          <p:cNvSpPr txBox="1"/>
          <p:nvPr/>
        </p:nvSpPr>
        <p:spPr>
          <a:xfrm>
            <a:off x="9574392" y="6594415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5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E30-0BE3-BCB8-4BEF-62A5C8B2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000" dirty="0">
                    <a:sym typeface="Wingdings" pitchFamily="2" charset="2"/>
                  </a:rPr>
                  <a:t>finding optimal partitions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sym typeface="Wingdings" pitchFamily="2" charset="2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GB" sz="2000" dirty="0">
                    <a:sym typeface="Wingdings" pitchFamily="2" charset="2"/>
                  </a:rPr>
                  <a:t>by overall loss minimization computationally infeasible  </a:t>
                </a:r>
                <a:r>
                  <a:rPr lang="en-GB" sz="2000" dirty="0"/>
                  <a:t>r</a:t>
                </a:r>
                <a:r>
                  <a:rPr lang="en-DE" sz="2000" dirty="0"/>
                  <a:t>ecursive partitioning of data </a:t>
                </a:r>
                <a:r>
                  <a:rPr lang="en-DE" sz="2000" dirty="0">
                    <a:sym typeface="Wingdings" pitchFamily="2" charset="2"/>
                  </a:rPr>
                  <a:t>(greedy algorithm)</a:t>
                </a:r>
              </a:p>
              <a:p>
                <a:pPr marL="0" indent="0">
                  <a:buNone/>
                </a:pPr>
                <a:endParaRPr lang="en-GB" sz="20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000" dirty="0">
                    <a:sym typeface="Wingdings" pitchFamily="2" charset="2"/>
                  </a:rPr>
                  <a:t>for each binary partition into regions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000" dirty="0">
                    <a:sym typeface="Wingdings" pitchFamily="2" charset="2"/>
                  </a:rPr>
                  <a:t>, decisions on splitting variable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r>
                  <a:rPr lang="en-GB" sz="2000" dirty="0">
                    <a:sym typeface="Wingdings" pitchFamily="2" charset="2"/>
                  </a:rPr>
                  <a:t> and split point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𝑠</m:t>
                    </m:r>
                  </m:oMath>
                </a14:m>
                <a:r>
                  <a:rPr lang="en-GB" sz="2000" dirty="0">
                    <a:sym typeface="Wingdings" pitchFamily="2" charset="2"/>
                  </a:rPr>
                  <a:t> by minimizing </a:t>
                </a:r>
                <a:r>
                  <a:rPr lang="en-GB" sz="2000" dirty="0" err="1">
                    <a:sym typeface="Wingdings" pitchFamily="2" charset="2"/>
                  </a:rPr>
                  <a:t>i</a:t>
                </a:r>
                <a:r>
                  <a:rPr lang="en-DE" sz="2000" dirty="0">
                    <a:sym typeface="Wingdings" pitchFamily="2" charset="2"/>
                  </a:rPr>
                  <a:t>mpurity functions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</m:oMath>
                </a14:m>
                <a:r>
                  <a:rPr lang="en-DE" sz="2000" dirty="0">
                    <a:sym typeface="Wingdings" pitchFamily="2" charset="2"/>
                  </a:rPr>
                  <a:t> (</a:t>
                </a:r>
                <a:r>
                  <a:rPr lang="en-GB" sz="2000" dirty="0"/>
                  <a:t>w</a:t>
                </a:r>
                <a:r>
                  <a:rPr lang="en-DE" sz="2000" dirty="0"/>
                  <a:t>eighted by number of observations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2000" dirty="0"/>
                  <a:t>in child nodes):</a:t>
                </a:r>
                <a:endParaRPr lang="en-DE" sz="20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DE" sz="20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r>
                  <a:rPr lang="en-DE" sz="2000" dirty="0">
                    <a:sym typeface="Wingdings" pitchFamily="2" charset="2"/>
                  </a:rPr>
                  <a:t>	and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&gt;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endParaRPr lang="en-DE" sz="20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:endParaRPr lang="en-DE" sz="20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𝑠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2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20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000" dirty="0"/>
                  <a:t>regression: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sym typeface="Wingdings" pitchFamily="2" charset="2"/>
                  </a:rPr>
                  <a:t>	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GB" sz="2000" dirty="0"/>
                  <a:t>		solved by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sym typeface="Wingdings" pitchFamily="2" charset="2"/>
                          </a:rPr>
                          <m:t>argmin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000" dirty="0"/>
                  <a:t>, choose boxes to m</a:t>
                </a:r>
                <a:r>
                  <a:rPr lang="en-DE" sz="2000" dirty="0"/>
                  <a:t>ake target averages in each box as different as possible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1541" r="-116" b="-86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ED70-D1A6-24A3-6F3D-E3B9D69B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40CA-EA84-1A14-90D1-E631FB088FF3}"/>
              </a:ext>
            </a:extLst>
          </p:cNvPr>
          <p:cNvSpPr txBox="1"/>
          <p:nvPr/>
        </p:nvSpPr>
        <p:spPr>
          <a:xfrm>
            <a:off x="9704173" y="4248399"/>
            <a:ext cx="199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</a:t>
            </a:r>
            <a:r>
              <a:rPr lang="en-DE" sz="2000" dirty="0"/>
              <a:t>ecursively for each node in tree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679F65-1C18-6D37-51A4-3679A9E6510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160476" y="4602342"/>
            <a:ext cx="543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88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  <a:r>
              <a:rPr lang="en-GB" dirty="0"/>
              <a:t> 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ypically,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DAA80A-6322-A1B9-DC3F-E6B7600CE113}"/>
              </a:ext>
            </a:extLst>
          </p:cNvPr>
          <p:cNvSpPr/>
          <p:nvPr/>
        </p:nvSpPr>
        <p:spPr>
          <a:xfrm>
            <a:off x="5866026" y="1690688"/>
            <a:ext cx="5370385" cy="123225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Boosting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forward stagewise additive </a:t>
                </a:r>
                <a:r>
                  <a:rPr lang="en-GB" sz="2000" dirty="0" err="1"/>
                  <a:t>modeling</a:t>
                </a:r>
                <a:r>
                  <a:rPr lang="en-GB" sz="2000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000" dirty="0" err="1"/>
                  <a:t>i</a:t>
                </a:r>
                <a:r>
                  <a:rPr lang="en-DE" sz="20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DE" sz="20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000" dirty="0"/>
                  <a:t>f</a:t>
                </a:r>
                <a:r>
                  <a:rPr lang="en-DE" sz="2000" dirty="0"/>
                  <a:t>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DE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0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000" dirty="0"/>
                  <a:t>c</a:t>
                </a:r>
                <a:r>
                  <a:rPr lang="en-DE" sz="20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000" dirty="0"/>
                  <a:t>s</a:t>
                </a:r>
                <a:r>
                  <a:rPr lang="en-DE" sz="2000" dirty="0"/>
                  <a:t>et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functional gradient descent</a:t>
                </a:r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r>
                  <a:rPr lang="en-GB" sz="2200" dirty="0"/>
                  <a:t>prominent implementations:</a:t>
                </a:r>
              </a:p>
              <a:p>
                <a:r>
                  <a:rPr lang="en-GB" sz="2200" dirty="0" err="1">
                    <a:hlinkClick r:id="rId2"/>
                  </a:rPr>
                  <a:t>XGBoost</a:t>
                </a:r>
                <a:r>
                  <a:rPr lang="en-GB" sz="2200" dirty="0"/>
                  <a:t>: uses second-order Taylor approximation in loss function (Newton-Raphson instead of gradient descent)</a:t>
                </a:r>
                <a:endParaRPr lang="en-DE" sz="2200" dirty="0"/>
              </a:p>
              <a:p>
                <a:r>
                  <a:rPr lang="en-DE" sz="2200" dirty="0">
                    <a:hlinkClick r:id="rId3"/>
                  </a:rPr>
                  <a:t>LGBM</a:t>
                </a:r>
                <a:r>
                  <a:rPr lang="en-DE" sz="2200" dirty="0"/>
                  <a:t>: </a:t>
                </a:r>
                <a:r>
                  <a:rPr lang="en-GB" sz="2200" dirty="0"/>
                  <a:t>uses improved histogram-based algorithm</a:t>
                </a:r>
              </a:p>
              <a:p>
                <a:r>
                  <a:rPr lang="en-GB" sz="2200" dirty="0" err="1">
                    <a:hlinkClick r:id="rId4"/>
                  </a:rPr>
                  <a:t>CatBoost</a:t>
                </a:r>
                <a:r>
                  <a:rPr lang="en-GB" sz="2200" dirty="0"/>
                  <a:t>: uses kind of leave-one-out encoding for categorical features</a:t>
                </a:r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8" t="-1401" b="-173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27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D7DC9F-7DF4-9823-638A-DCFD94D4BC6E}"/>
                  </a:ext>
                </a:extLst>
              </p:cNvPr>
              <p:cNvSpPr txBox="1"/>
              <p:nvPr/>
            </p:nvSpPr>
            <p:spPr>
              <a:xfrm>
                <a:off x="5562600" y="1825625"/>
                <a:ext cx="6096000" cy="910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18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D7DC9F-7DF4-9823-638A-DCFD94D4B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1825625"/>
                <a:ext cx="6096000" cy="910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9FC5F-BC97-E715-B1CE-7A3BF5014EC6}"/>
                  </a:ext>
                </a:extLst>
              </p:cNvPr>
              <p:cNvSpPr txBox="1"/>
              <p:nvPr/>
            </p:nvSpPr>
            <p:spPr>
              <a:xfrm rot="18614819">
                <a:off x="5955955" y="2573647"/>
                <a:ext cx="288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9FC5F-BC97-E715-B1CE-7A3BF5014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14819">
                <a:off x="5955955" y="2573647"/>
                <a:ext cx="2883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  <a:r>
              <a:rPr lang="en-GB" dirty="0"/>
              <a:t> &amp; Feature Learning:</a:t>
            </a:r>
            <a:br>
              <a:rPr lang="en-GB" dirty="0"/>
            </a:br>
            <a:r>
              <a:rPr lang="en-GB" dirty="0"/>
              <a:t>Deep Learning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6013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BEF198-33D9-F745-9D41-FFA1329C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Automated Decision Making with AI in Retail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D9C6CC-FF8A-9D44-A4FF-20FCAA4E56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b="1" dirty="0"/>
              <a:t>replenishment</a:t>
            </a:r>
          </a:p>
          <a:p>
            <a:pPr marL="0" indent="0">
              <a:buNone/>
            </a:pPr>
            <a:r>
              <a:rPr lang="en-GB" b="0" dirty="0"/>
              <a:t>a</a:t>
            </a:r>
            <a:r>
              <a:rPr lang="en-DE" b="0" dirty="0"/>
              <a:t>void </a:t>
            </a:r>
            <a:r>
              <a:rPr lang="en-GB" b="0" dirty="0"/>
              <a:t>waste or </a:t>
            </a:r>
            <a:r>
              <a:rPr lang="en-DE" b="0" dirty="0"/>
              <a:t>out-of-stock situations </a:t>
            </a:r>
            <a:r>
              <a:rPr lang="en-GB" b="0" dirty="0"/>
              <a:t>(lost sales)</a:t>
            </a:r>
            <a:endParaRPr lang="en-DE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5B061A-AEC2-B341-989D-13178D0603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p</a:t>
            </a:r>
            <a:r>
              <a:rPr lang="en-DE" b="1" dirty="0"/>
              <a:t>ricing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GB" b="0" dirty="0"/>
              <a:t>hape demand to m</a:t>
            </a:r>
            <a:r>
              <a:rPr lang="en-DE" b="0" dirty="0"/>
              <a:t>aximiz</a:t>
            </a:r>
            <a:r>
              <a:rPr lang="en-GB" b="0" dirty="0"/>
              <a:t>e</a:t>
            </a:r>
            <a:r>
              <a:rPr lang="en-DE" b="0" dirty="0"/>
              <a:t> of revenue or profit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4ED746B-B6FE-FF4C-A836-7051928C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4992B-C55A-294D-A89F-4B28E1ED4A86}"/>
              </a:ext>
            </a:extLst>
          </p:cNvPr>
          <p:cNvSpPr txBox="1"/>
          <p:nvPr/>
        </p:nvSpPr>
        <p:spPr>
          <a:xfrm>
            <a:off x="1028448" y="3799302"/>
            <a:ext cx="10135104" cy="2092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typically thousands of products and stores:</a:t>
            </a:r>
          </a:p>
          <a:p>
            <a:r>
              <a:rPr lang="en-DE" sz="2600" dirty="0"/>
              <a:t>many individual decisions</a:t>
            </a:r>
            <a:r>
              <a:rPr lang="en-GB" sz="2600" dirty="0">
                <a:sym typeface="Wingdings" pitchFamily="2" charset="2"/>
              </a:rPr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DE" sz="2600" b="1" dirty="0"/>
              <a:t>automation crucial</a:t>
            </a:r>
            <a:endParaRPr lang="en-GB" sz="2600" b="1" dirty="0"/>
          </a:p>
          <a:p>
            <a:endParaRPr lang="en-DE" sz="2600" b="1" dirty="0"/>
          </a:p>
          <a:p>
            <a:r>
              <a:rPr lang="en-GB" sz="2600" dirty="0"/>
              <a:t>d</a:t>
            </a:r>
            <a:r>
              <a:rPr lang="en-DE" sz="2600" dirty="0"/>
              <a:t>ecisions under uncertainty (random variables, many influencing factors) difficult for humans</a:t>
            </a:r>
            <a:r>
              <a:rPr lang="en-GB" sz="2600" dirty="0"/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DE" sz="2600" dirty="0"/>
              <a:t> </a:t>
            </a:r>
            <a:r>
              <a:rPr lang="en-DE" sz="2600" b="1" dirty="0"/>
              <a:t>statistical methods</a:t>
            </a:r>
          </a:p>
        </p:txBody>
      </p:sp>
    </p:spTree>
    <p:extLst>
      <p:ext uri="{BB962C8B-B14F-4D97-AF65-F5344CB8AC3E}">
        <p14:creationId xmlns:p14="http://schemas.microsoft.com/office/powerpoint/2010/main" val="38412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245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</a:t>
            </a:r>
          </a:p>
          <a:p>
            <a:r>
              <a:rPr lang="en-DE" sz="2600" dirty="0"/>
              <a:t>leave-one-out encoding (use mean of target for given category excluding current row)</a:t>
            </a:r>
          </a:p>
          <a:p>
            <a:r>
              <a:rPr lang="en-DE" sz="2600" dirty="0"/>
              <a:t>one-hot encoding (suffer</a:t>
            </a:r>
            <a:r>
              <a:rPr lang="en-GB" sz="2600" dirty="0"/>
              <a:t>s</a:t>
            </a:r>
            <a:r>
              <a:rPr lang="en-DE" sz="2600" dirty="0"/>
              <a:t> from curse of dimensionality)</a:t>
            </a:r>
          </a:p>
          <a:p>
            <a:r>
              <a:rPr lang="en-DE" sz="2600" dirty="0"/>
              <a:t>embeddings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D5CA4-59B9-8AEA-7DD8-3C2E7B69893D}"/>
              </a:ext>
            </a:extLst>
          </p:cNvPr>
          <p:cNvSpPr txBox="1"/>
          <p:nvPr/>
        </p:nvSpPr>
        <p:spPr>
          <a:xfrm>
            <a:off x="8448767" y="4000749"/>
            <a:ext cx="3066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latin typeface="Courier" pitchFamily="2" charset="0"/>
              </a:rPr>
              <a:t>X.sort_values</a:t>
            </a:r>
            <a:r>
              <a:rPr lang="en-GB" sz="1200" dirty="0">
                <a:latin typeface="Courier" pitchFamily="2" charset="0"/>
              </a:rPr>
              <a:t>(['date’])</a:t>
            </a:r>
          </a:p>
          <a:p>
            <a:r>
              <a:rPr lang="en-GB" sz="1200" dirty="0">
                <a:latin typeface="Courier" pitchFamily="2" charset="0"/>
              </a:rPr>
              <a:t>.</a:t>
            </a:r>
            <a:r>
              <a:rPr lang="en-GB" sz="1200" dirty="0" err="1">
                <a:latin typeface="Courier" pitchFamily="2" charset="0"/>
              </a:rPr>
              <a:t>groupby</a:t>
            </a:r>
            <a:r>
              <a:rPr lang="en-GB" sz="1200" dirty="0">
                <a:latin typeface="Courier" pitchFamily="2" charset="0"/>
              </a:rPr>
              <a:t>(['</a:t>
            </a:r>
            <a:r>
              <a:rPr lang="en-GB" sz="1200" dirty="0" err="1">
                <a:latin typeface="Courier" pitchFamily="2" charset="0"/>
              </a:rPr>
              <a:t>store','item</a:t>
            </a:r>
            <a:r>
              <a:rPr lang="en-GB" sz="1200" dirty="0">
                <a:latin typeface="Courier" pitchFamily="2" charset="0"/>
              </a:rPr>
              <a:t>'])['y’]</a:t>
            </a:r>
          </a:p>
          <a:p>
            <a:r>
              <a:rPr lang="en-GB" sz="1200" dirty="0">
                <a:latin typeface="Courier" pitchFamily="2" charset="0"/>
              </a:rPr>
              <a:t>.apply(lambda x: </a:t>
            </a:r>
            <a:r>
              <a:rPr lang="en-GB" sz="1200" dirty="0" err="1">
                <a:latin typeface="Courier" pitchFamily="2" charset="0"/>
              </a:rPr>
              <a:t>x.shift</a:t>
            </a:r>
            <a:r>
              <a:rPr lang="en-GB" sz="1200" dirty="0">
                <a:latin typeface="Courier" pitchFamily="2" charset="0"/>
              </a:rPr>
              <a:t>(3)</a:t>
            </a:r>
          </a:p>
          <a:p>
            <a:r>
              <a:rPr lang="en-GB" sz="1200" dirty="0">
                <a:latin typeface="Courier" pitchFamily="2" charset="0"/>
              </a:rPr>
              <a:t>.</a:t>
            </a:r>
            <a:r>
              <a:rPr lang="en-GB" sz="1200" dirty="0" err="1">
                <a:latin typeface="Courier" pitchFamily="2" charset="0"/>
              </a:rPr>
              <a:t>ewm</a:t>
            </a:r>
            <a:r>
              <a:rPr lang="en-GB" sz="1200" dirty="0">
                <a:latin typeface="Courier" pitchFamily="2" charset="0"/>
              </a:rPr>
              <a:t>(alpha=0.15).mean())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14F96-5D83-53CF-A1A4-98198E01EFD9}"/>
              </a:ext>
            </a:extLst>
          </p:cNvPr>
          <p:cNvSpPr txBox="1"/>
          <p:nvPr/>
        </p:nvSpPr>
        <p:spPr>
          <a:xfrm>
            <a:off x="10498489" y="4834909"/>
            <a:ext cx="16157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p</a:t>
            </a:r>
            <a:r>
              <a:rPr lang="en-DE" sz="1500" dirty="0"/>
              <a:t>rediction horizon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31E913-8076-767F-3FFA-49228926DD2A}"/>
              </a:ext>
            </a:extLst>
          </p:cNvPr>
          <p:cNvCxnSpPr>
            <a:cxnSpLocks/>
          </p:cNvCxnSpPr>
          <p:nvPr/>
        </p:nvCxnSpPr>
        <p:spPr>
          <a:xfrm flipH="1" flipV="1">
            <a:off x="10898248" y="4580913"/>
            <a:ext cx="132217" cy="27871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769A41-4005-10D3-8FBE-6E3F868A80AA}"/>
              </a:ext>
            </a:extLst>
          </p:cNvPr>
          <p:cNvSpPr txBox="1"/>
          <p:nvPr/>
        </p:nvSpPr>
        <p:spPr>
          <a:xfrm>
            <a:off x="8448767" y="3628254"/>
            <a:ext cx="1004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stacking:</a:t>
            </a:r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A48895-E3AE-F0C7-60C6-B360551C5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58" y="2648915"/>
            <a:ext cx="1657581" cy="22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0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/>
              <a:t>r</a:t>
            </a:r>
            <a:r>
              <a:rPr lang="en-DE" sz="2300" dirty="0"/>
              <a:t>epresentation of entities by vectors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s</a:t>
            </a:r>
            <a:r>
              <a:rPr lang="en-DE" sz="2300" dirty="0"/>
              <a:t>imilarity between embeddings by, e.g., cosine similarity </a:t>
            </a:r>
            <a:r>
              <a:rPr lang="en-DE" sz="2300" dirty="0">
                <a:sym typeface="Wingdings" pitchFamily="2" charset="2"/>
              </a:rPr>
              <a:t></a:t>
            </a:r>
            <a:r>
              <a:rPr lang="en-DE" sz="2300" dirty="0"/>
              <a:t> semantic similarity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most famous application: w</a:t>
            </a:r>
            <a:r>
              <a:rPr lang="en-DE" sz="2300" dirty="0"/>
              <a:t>ord embeddings </a:t>
            </a:r>
            <a:r>
              <a:rPr lang="en-DE" sz="2300" dirty="0">
                <a:sym typeface="Wingdings" pitchFamily="2" charset="2"/>
              </a:rPr>
              <a:t> associations </a:t>
            </a:r>
            <a:r>
              <a:rPr lang="en-DE" sz="2300" dirty="0"/>
              <a:t>(natural language processing)</a:t>
            </a:r>
          </a:p>
          <a:p>
            <a:pPr marL="0" indent="0">
              <a:buNone/>
            </a:pPr>
            <a:endParaRPr lang="en-GB" sz="2300" dirty="0"/>
          </a:p>
          <a:p>
            <a:pPr marL="0" indent="0">
              <a:buNone/>
            </a:pPr>
            <a:r>
              <a:rPr lang="en-GB" sz="2300" dirty="0"/>
              <a:t>b</a:t>
            </a:r>
            <a:r>
              <a:rPr lang="en-DE" sz="2300" dirty="0"/>
              <a:t>ut general concept: embeddings of (categorical) features (e.g., products in recommendation engines)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end-to-end learning: embeddings layer in deep neural network, e.g., multi-layer perceptron (MLP)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811339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731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280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096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8219096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698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F429F-B838-E967-9198-7A4FA397B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803" y="0"/>
            <a:ext cx="372719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FB5EE9-2A0C-9B40-9379-F3036AE9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Feature Engineering</a:t>
            </a:r>
            <a:endParaRPr lang="en-DE" dirty="0"/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E38AFF97-8803-AB4D-A3D8-999C4C0E34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33</a:t>
            </a:fld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D00C66-52D9-4D12-A054-8D0E738F87F8}"/>
              </a:ext>
            </a:extLst>
          </p:cNvPr>
          <p:cNvSpPr/>
          <p:nvPr/>
        </p:nvSpPr>
        <p:spPr>
          <a:xfrm>
            <a:off x="84392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b="1" dirty="0">
                <a:solidFill>
                  <a:schemeClr val="tx1"/>
                </a:solidFill>
              </a:rPr>
              <a:t>seasonality</a:t>
            </a:r>
          </a:p>
          <a:p>
            <a:endParaRPr lang="en-GB" sz="1600" i="1" dirty="0">
              <a:solidFill>
                <a:schemeClr val="tx1"/>
              </a:solidFill>
            </a:endParaRPr>
          </a:p>
          <a:p>
            <a:r>
              <a:rPr lang="en-GB" sz="1600" i="1" dirty="0">
                <a:solidFill>
                  <a:schemeClr val="tx1"/>
                </a:solidFill>
              </a:rPr>
              <a:t>day of week, payday, week of year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0F4E917-52F5-447E-AAA9-5AC8CF688DA8}"/>
              </a:ext>
            </a:extLst>
          </p:cNvPr>
          <p:cNvSpPr/>
          <p:nvPr/>
        </p:nvSpPr>
        <p:spPr>
          <a:xfrm>
            <a:off x="865259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1314450" algn="l"/>
                <a:tab pos="1489075" algn="l"/>
              </a:tabLst>
            </a:pPr>
            <a:r>
              <a:rPr lang="de-DE" b="1" dirty="0">
                <a:solidFill>
                  <a:schemeClr val="tx1"/>
                </a:solidFill>
              </a:rPr>
              <a:t>events (e.g., holidays)</a:t>
            </a:r>
          </a:p>
          <a:p>
            <a:pPr>
              <a:tabLst>
                <a:tab pos="1314450" algn="l"/>
                <a:tab pos="1489075" algn="l"/>
              </a:tabLst>
            </a:pPr>
            <a:endParaRPr lang="de-DE" sz="1600" b="1" i="1" dirty="0">
              <a:solidFill>
                <a:schemeClr val="tx1"/>
              </a:solidFill>
            </a:endParaRPr>
          </a:p>
          <a:p>
            <a:pPr>
              <a:tabLst>
                <a:tab pos="1314450" algn="l"/>
                <a:tab pos="1489075" algn="l"/>
              </a:tabLst>
            </a:pPr>
            <a:r>
              <a:rPr lang="de-DE" sz="1600" i="1" dirty="0">
                <a:solidFill>
                  <a:schemeClr val="tx1"/>
                </a:solidFill>
              </a:rPr>
              <a:t>time window around event (e.g., monotonic)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5B04147-463E-49F9-9380-4EF910616917}"/>
              </a:ext>
            </a:extLst>
          </p:cNvPr>
          <p:cNvSpPr/>
          <p:nvPr/>
        </p:nvSpPr>
        <p:spPr>
          <a:xfrm>
            <a:off x="482588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314450" algn="l"/>
                <a:tab pos="1489075" algn="l"/>
              </a:tabLst>
            </a:pPr>
            <a:r>
              <a:rPr lang="en-US" b="1" dirty="0">
                <a:solidFill>
                  <a:schemeClr val="tx1"/>
                </a:solidFill>
              </a:rPr>
              <a:t>weather </a:t>
            </a:r>
          </a:p>
          <a:p>
            <a:pPr>
              <a:tabLst>
                <a:tab pos="1314450" algn="l"/>
                <a:tab pos="1489075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>
              <a:tabLst>
                <a:tab pos="1314450" algn="l"/>
                <a:tab pos="1489075" algn="l"/>
              </a:tabLst>
            </a:pPr>
            <a:r>
              <a:rPr lang="en-US" sz="1600" i="1" dirty="0">
                <a:solidFill>
                  <a:schemeClr val="tx1"/>
                </a:solidFill>
              </a:rPr>
              <a:t>event-like: first sunny weekend, snowstorm, …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7C1F8B9-5D20-4F4B-9D2D-9A2835936CF9}"/>
              </a:ext>
            </a:extLst>
          </p:cNvPr>
          <p:cNvSpPr/>
          <p:nvPr/>
        </p:nvSpPr>
        <p:spPr>
          <a:xfrm>
            <a:off x="843929" y="4414764"/>
            <a:ext cx="2545951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promotion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days since start of promotion period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3BC18D3-AE36-46C1-B216-3CB920B0C605}"/>
              </a:ext>
            </a:extLst>
          </p:cNvPr>
          <p:cNvSpPr/>
          <p:nvPr/>
        </p:nvSpPr>
        <p:spPr>
          <a:xfrm>
            <a:off x="4825889" y="4414764"/>
            <a:ext cx="2545951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price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ratio of reduced and normal price, price-demand elasticity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39D652-32CF-4F4C-92FE-6855B860AF6E}"/>
              </a:ext>
            </a:extLst>
          </p:cNvPr>
          <p:cNvSpPr/>
          <p:nvPr/>
        </p:nvSpPr>
        <p:spPr>
          <a:xfrm>
            <a:off x="8652599" y="4414764"/>
            <a:ext cx="2540222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product information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text (name/description) or image embeddings</a:t>
            </a:r>
          </a:p>
        </p:txBody>
      </p:sp>
    </p:spTree>
    <p:extLst>
      <p:ext uri="{BB962C8B-B14F-4D97-AF65-F5344CB8AC3E}">
        <p14:creationId xmlns:p14="http://schemas.microsoft.com/office/powerpoint/2010/main" val="338025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  <a:endParaRPr lang="en-GB" dirty="0"/>
          </a:p>
          <a:p>
            <a:pPr marL="0" indent="0">
              <a:buNone/>
            </a:pPr>
            <a:r>
              <a:rPr lang="en-GB" sz="2800" dirty="0"/>
              <a:t>(do not confuse </a:t>
            </a:r>
            <a:r>
              <a:rPr lang="en-GB" sz="2800" dirty="0" err="1"/>
              <a:t>explainability</a:t>
            </a:r>
            <a:r>
              <a:rPr lang="en-GB" sz="2800" dirty="0"/>
              <a:t> with causality though)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1BC9-CDCF-3E8F-3210-9DFA6595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Methods for Sequential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6F040-A1E9-A369-E93B-C8B18E92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51E5F-025A-3326-6DE3-E7A276DD1EEA}"/>
              </a:ext>
            </a:extLst>
          </p:cNvPr>
          <p:cNvSpPr txBox="1"/>
          <p:nvPr/>
        </p:nvSpPr>
        <p:spPr>
          <a:xfrm>
            <a:off x="8358316" y="1965066"/>
            <a:ext cx="3561835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transformers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NLP (largely replaced RNNs), but also computer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directed graph (attention in edges)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masked self-attention to focus on relevant past time steps</a:t>
            </a:r>
            <a:r>
              <a:rPr lang="en-GB" sz="1900" dirty="0">
                <a:sym typeface="Wingdings" panose="05000000000000000000" pitchFamily="2" charset="2"/>
              </a:rPr>
              <a:t> and positional encoding to include order of sequence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input concatenation</a:t>
            </a:r>
            <a:endParaRPr lang="en-GB" sz="1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D38641-0DF2-4E7C-77AC-134BE72DA495}"/>
              </a:ext>
            </a:extLst>
          </p:cNvPr>
          <p:cNvSpPr txBox="1"/>
          <p:nvPr/>
        </p:nvSpPr>
        <p:spPr>
          <a:xfrm>
            <a:off x="4514335" y="1964947"/>
            <a:ext cx="3643184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recurrent neural networks (RNN)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natural language processing (NLP): sequence of words (tokens)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time-tagged stream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parameter sharing via recurrent nodes </a:t>
            </a:r>
            <a:r>
              <a:rPr lang="en-GB" sz="1900" dirty="0">
                <a:sym typeface="Wingdings" panose="05000000000000000000" pitchFamily="2" charset="2"/>
              </a:rPr>
              <a:t> context-awareness (input from past activations)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variable-length time series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more input nodes</a:t>
            </a:r>
            <a:endParaRPr lang="en-GB" sz="1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1AC995-78A3-D447-7B45-0E8F0E01EFF6}"/>
              </a:ext>
            </a:extLst>
          </p:cNvPr>
          <p:cNvSpPr txBox="1"/>
          <p:nvPr/>
        </p:nvSpPr>
        <p:spPr>
          <a:xfrm>
            <a:off x="271849" y="1976967"/>
            <a:ext cx="4041689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convolutional neural networks (CNN)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computer vision: images correspond to regular 2D grids of data (pixels)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1D grid at regular time intervals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parameter sharing via convolutions (and pooling) </a:t>
            </a:r>
            <a:r>
              <a:rPr lang="en-GB" sz="1900" dirty="0">
                <a:sym typeface="Wingdings" panose="05000000000000000000" pitchFamily="2" charset="2"/>
              </a:rPr>
              <a:t> highly regularized feed-forward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fixed time window (kernel)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different input channels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433FDA-AB2D-F6F2-2E5E-DDA9C87C6F30}"/>
              </a:ext>
            </a:extLst>
          </p:cNvPr>
          <p:cNvSpPr txBox="1"/>
          <p:nvPr/>
        </p:nvSpPr>
        <p:spPr>
          <a:xfrm>
            <a:off x="334663" y="1360142"/>
            <a:ext cx="10702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</a:t>
            </a:r>
            <a:r>
              <a:rPr lang="en-GB" sz="2400" dirty="0"/>
              <a:t> direct inclusion of auto-correlation in ML model (but remember: mainly spurious)</a:t>
            </a:r>
          </a:p>
        </p:txBody>
      </p:sp>
    </p:spTree>
    <p:extLst>
      <p:ext uri="{BB962C8B-B14F-4D97-AF65-F5344CB8AC3E}">
        <p14:creationId xmlns:p14="http://schemas.microsoft.com/office/powerpoint/2010/main" val="3051137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EDC7-712B-4120-17E4-6DBB031B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94838-5282-A3B7-D5BA-DD1B6DF4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38</a:t>
            </a:fld>
            <a:endParaRPr lang="en-DE"/>
          </a:p>
        </p:txBody>
      </p:sp>
      <p:pic>
        <p:nvPicPr>
          <p:cNvPr id="5" name="Picture 4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50DD5419-5D7D-1D81-EF05-EA63BC11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9" y="2183552"/>
            <a:ext cx="1550371" cy="2121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F697F-AF92-BDA0-FDD1-725E34DABC06}"/>
              </a:ext>
            </a:extLst>
          </p:cNvPr>
          <p:cNvSpPr txBox="1"/>
          <p:nvPr/>
        </p:nvSpPr>
        <p:spPr>
          <a:xfrm>
            <a:off x="1114167" y="428842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7BAEA616-0D24-2192-ACB4-604BDB939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046" y="117887"/>
            <a:ext cx="3255357" cy="3246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F9696-C88C-10E8-A511-57DFCBC354B7}"/>
              </a:ext>
            </a:extLst>
          </p:cNvPr>
          <p:cNvSpPr txBox="1"/>
          <p:nvPr/>
        </p:nvSpPr>
        <p:spPr>
          <a:xfrm>
            <a:off x="5004291" y="150772"/>
            <a:ext cx="2014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earned parameters</a:t>
            </a:r>
            <a:r>
              <a:rPr lang="en-GB" dirty="0"/>
              <a:t> (1D for time series)</a:t>
            </a:r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BB6AA-D1FF-1FB0-FD05-6CB585B8B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424" y="822910"/>
            <a:ext cx="2749418" cy="1902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B4921F-6020-37F3-F35B-C57BF938BFB2}"/>
              </a:ext>
            </a:extLst>
          </p:cNvPr>
          <p:cNvSpPr txBox="1"/>
          <p:nvPr/>
        </p:nvSpPr>
        <p:spPr>
          <a:xfrm>
            <a:off x="6398940" y="320779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A51227-695C-F0F0-EB5A-256F0A050382}"/>
              </a:ext>
            </a:extLst>
          </p:cNvPr>
          <p:cNvCxnSpPr>
            <a:stCxn id="13" idx="3"/>
          </p:cNvCxnSpPr>
          <p:nvPr/>
        </p:nvCxnSpPr>
        <p:spPr>
          <a:xfrm flipV="1">
            <a:off x="7078934" y="3142427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F7EDB01-393E-448B-6AF4-2B1D51B26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059" y="3088487"/>
            <a:ext cx="7226032" cy="2054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026FA0-F319-FFFA-C270-351F0088CB5D}"/>
              </a:ext>
            </a:extLst>
          </p:cNvPr>
          <p:cNvSpPr txBox="1"/>
          <p:nvPr/>
        </p:nvSpPr>
        <p:spPr>
          <a:xfrm>
            <a:off x="1798198" y="5639840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A8AE96-2DB3-35F3-6AB5-F36422EEE53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2529372" y="4755487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F595574-8194-F986-0343-C8450798185A}"/>
              </a:ext>
            </a:extLst>
          </p:cNvPr>
          <p:cNvSpPr txBox="1"/>
          <p:nvPr/>
        </p:nvSpPr>
        <p:spPr>
          <a:xfrm>
            <a:off x="4025300" y="5822992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43BDF0-2F20-E16F-8A1C-AAB38E0109DD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909796" y="4329546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5E875DC-F960-CD37-3E95-C84B0574E203}"/>
              </a:ext>
            </a:extLst>
          </p:cNvPr>
          <p:cNvSpPr txBox="1"/>
          <p:nvPr/>
        </p:nvSpPr>
        <p:spPr>
          <a:xfrm>
            <a:off x="6026781" y="5701339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ACE936C0-F7AD-2E8C-65D4-84CC0978B592}"/>
              </a:ext>
            </a:extLst>
          </p:cNvPr>
          <p:cNvSpPr/>
          <p:nvPr/>
        </p:nvSpPr>
        <p:spPr>
          <a:xfrm rot="16200000">
            <a:off x="5138936" y="3100114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3FCC3E-D3C1-580C-81AA-4479E59E1A55}"/>
              </a:ext>
            </a:extLst>
          </p:cNvPr>
          <p:cNvCxnSpPr>
            <a:stCxn id="19" idx="0"/>
          </p:cNvCxnSpPr>
          <p:nvPr/>
        </p:nvCxnSpPr>
        <p:spPr>
          <a:xfrm flipV="1">
            <a:off x="4939700" y="4134634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569DFA-CE05-8A29-21DA-DDF36BB1999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416510" y="365125"/>
            <a:ext cx="587781" cy="10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table&#10;&#10;Description automatically generated">
            <a:extLst>
              <a:ext uri="{FF2B5EF4-FFF2-40B4-BE49-F238E27FC236}">
                <a16:creationId xmlns:a16="http://schemas.microsoft.com/office/drawing/2014/main" id="{99A377A6-FB91-AF14-15A3-4AE2E5B6D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6558" y="584168"/>
            <a:ext cx="3048966" cy="17651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0F3369-A53F-CCC2-BA18-D0A61B397365}"/>
              </a:ext>
            </a:extLst>
          </p:cNvPr>
          <p:cNvSpPr txBox="1"/>
          <p:nvPr/>
        </p:nvSpPr>
        <p:spPr>
          <a:xfrm>
            <a:off x="9668563" y="214836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0B47B5-D639-266A-C60A-FAA1DD5D2EDF}"/>
              </a:ext>
            </a:extLst>
          </p:cNvPr>
          <p:cNvSpPr txBox="1"/>
          <p:nvPr/>
        </p:nvSpPr>
        <p:spPr>
          <a:xfrm>
            <a:off x="10815440" y="208195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07C5EE0-57D0-5783-43BE-0D54949236B1}"/>
              </a:ext>
            </a:extLst>
          </p:cNvPr>
          <p:cNvSpPr/>
          <p:nvPr/>
        </p:nvSpPr>
        <p:spPr>
          <a:xfrm>
            <a:off x="9126558" y="201336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4E0D46B-7E01-A3DF-0937-C800F2B622E2}"/>
              </a:ext>
            </a:extLst>
          </p:cNvPr>
          <p:cNvSpPr/>
          <p:nvPr/>
        </p:nvSpPr>
        <p:spPr>
          <a:xfrm>
            <a:off x="2316835" y="48203"/>
            <a:ext cx="6318535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D174E35E-07F3-779F-8AD1-EF27D677F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1515" y="2881310"/>
            <a:ext cx="2375342" cy="1869835"/>
          </a:xfrm>
          <a:prstGeom prst="rect">
            <a:avLst/>
          </a:prstGeom>
        </p:spPr>
      </p:pic>
      <p:pic>
        <p:nvPicPr>
          <p:cNvPr id="36" name="Picture 35" descr="Diagram, schematic&#10;&#10;Description automatically generated">
            <a:extLst>
              <a:ext uri="{FF2B5EF4-FFF2-40B4-BE49-F238E27FC236}">
                <a16:creationId xmlns:a16="http://schemas.microsoft.com/office/drawing/2014/main" id="{311E092F-8AB3-23F7-B4F9-26557C5255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7773" y="5050306"/>
            <a:ext cx="2322919" cy="133467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817729A-2DE0-5C2D-8297-825E8DB483DC}"/>
              </a:ext>
            </a:extLst>
          </p:cNvPr>
          <p:cNvSpPr txBox="1"/>
          <p:nvPr/>
        </p:nvSpPr>
        <p:spPr>
          <a:xfrm>
            <a:off x="9073344" y="2622028"/>
            <a:ext cx="3156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 fully-connected</a:t>
            </a:r>
            <a:r>
              <a:rPr lang="en-DE" sz="1500" dirty="0"/>
              <a:t> layer: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4F158B-26A0-62A3-D8FD-8BF287DA7AF0}"/>
              </a:ext>
            </a:extLst>
          </p:cNvPr>
          <p:cNvSpPr txBox="1"/>
          <p:nvPr/>
        </p:nvSpPr>
        <p:spPr>
          <a:xfrm>
            <a:off x="11609716" y="47584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10"/>
              </a:rPr>
              <a:t>source</a:t>
            </a:r>
            <a:endParaRPr lang="de-DE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E73146-ABD2-8B76-55AE-F75D853F43C5}"/>
              </a:ext>
            </a:extLst>
          </p:cNvPr>
          <p:cNvSpPr txBox="1"/>
          <p:nvPr/>
        </p:nvSpPr>
        <p:spPr>
          <a:xfrm>
            <a:off x="9999802" y="4801622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A09707-D094-DC2A-2342-DE6C675611CD}"/>
              </a:ext>
            </a:extLst>
          </p:cNvPr>
          <p:cNvSpPr txBox="1"/>
          <p:nvPr/>
        </p:nvSpPr>
        <p:spPr>
          <a:xfrm>
            <a:off x="5563482" y="28245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10"/>
              </a:rPr>
              <a:t>source</a:t>
            </a:r>
            <a:endParaRPr lang="de-DE" sz="10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636A8C1-2F63-02B2-2214-2B137572F14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018638" y="473938"/>
            <a:ext cx="491188" cy="34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D058EFA-B46D-641C-341E-3C9A359FDB51}"/>
              </a:ext>
            </a:extLst>
          </p:cNvPr>
          <p:cNvSpPr txBox="1"/>
          <p:nvPr/>
        </p:nvSpPr>
        <p:spPr>
          <a:xfrm>
            <a:off x="41750" y="4593872"/>
            <a:ext cx="184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1D for time series</a:t>
            </a:r>
          </a:p>
        </p:txBody>
      </p:sp>
    </p:spTree>
    <p:extLst>
      <p:ext uri="{BB962C8B-B14F-4D97-AF65-F5344CB8AC3E}">
        <p14:creationId xmlns:p14="http://schemas.microsoft.com/office/powerpoint/2010/main" val="1615685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97FF39AD-5FED-11F7-5ACF-0417771DA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55" y="2997921"/>
            <a:ext cx="7278101" cy="1854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8DA819-056F-903B-7A8B-FA9DD3BA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RNN: Back-Propagation through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BA98-EFF8-B0D6-4A7F-4F284E81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81342-B336-4AD7-6492-7F8A2D6DD3A9}"/>
              </a:ext>
            </a:extLst>
          </p:cNvPr>
          <p:cNvSpPr txBox="1"/>
          <p:nvPr/>
        </p:nvSpPr>
        <p:spPr>
          <a:xfrm>
            <a:off x="4135037" y="532612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7FD891-251C-5F0B-96D4-C2D72A0DCF6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138539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2854F9-1E2F-3F97-8FAC-A85932E7728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1209458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FF48B4-173F-977F-E072-F17363D9BB2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2280377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7A70FE-360D-031A-D50A-B91852EEA6EB}"/>
              </a:ext>
            </a:extLst>
          </p:cNvPr>
          <p:cNvSpPr txBox="1"/>
          <p:nvPr/>
        </p:nvSpPr>
        <p:spPr>
          <a:xfrm>
            <a:off x="8394722" y="479662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CF979F-B03B-36AB-EF22-E14F75810809}"/>
              </a:ext>
            </a:extLst>
          </p:cNvPr>
          <p:cNvSpPr txBox="1"/>
          <p:nvPr/>
        </p:nvSpPr>
        <p:spPr>
          <a:xfrm>
            <a:off x="2467348" y="1925957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74FE49-0DE3-8E95-4395-08E99042FEBE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3334960" y="2572288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72B2AF0-071A-EEE7-E554-A75736A67A80}"/>
              </a:ext>
            </a:extLst>
          </p:cNvPr>
          <p:cNvSpPr txBox="1"/>
          <p:nvPr/>
        </p:nvSpPr>
        <p:spPr>
          <a:xfrm>
            <a:off x="4631934" y="2542082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844D44-C220-C324-2CF4-0AE79A0CD4A0}"/>
              </a:ext>
            </a:extLst>
          </p:cNvPr>
          <p:cNvSpPr txBox="1"/>
          <p:nvPr/>
        </p:nvSpPr>
        <p:spPr>
          <a:xfrm>
            <a:off x="9098544" y="1517561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C6E32C-CA0C-FD42-60C8-BC105A2ECF1E}"/>
              </a:ext>
            </a:extLst>
          </p:cNvPr>
          <p:cNvSpPr txBox="1"/>
          <p:nvPr/>
        </p:nvSpPr>
        <p:spPr>
          <a:xfrm>
            <a:off x="9510938" y="4104342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68F8E3-2610-79E8-D23B-9488DED15561}"/>
              </a:ext>
            </a:extLst>
          </p:cNvPr>
          <p:cNvCxnSpPr>
            <a:stCxn id="36" idx="1"/>
          </p:cNvCxnSpPr>
          <p:nvPr/>
        </p:nvCxnSpPr>
        <p:spPr>
          <a:xfrm flipH="1" flipV="1">
            <a:off x="8730969" y="3867472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C36F15D-88AB-F7FA-985F-998DE26495ED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8173554" y="1840727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660D0D-8935-ACAE-449E-29395D598135}"/>
              </a:ext>
            </a:extLst>
          </p:cNvPr>
          <p:cNvCxnSpPr>
            <a:cxnSpLocks/>
          </p:cNvCxnSpPr>
          <p:nvPr/>
        </p:nvCxnSpPr>
        <p:spPr>
          <a:xfrm flipH="1">
            <a:off x="7089033" y="1840726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AE3D47B-54BA-1C39-3413-E9593213682E}"/>
              </a:ext>
            </a:extLst>
          </p:cNvPr>
          <p:cNvSpPr txBox="1"/>
          <p:nvPr/>
        </p:nvSpPr>
        <p:spPr>
          <a:xfrm>
            <a:off x="43382" y="3131750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8F4F2C-F6A2-7CE5-004E-B4EB0626115A}"/>
              </a:ext>
            </a:extLst>
          </p:cNvPr>
          <p:cNvSpPr txBox="1"/>
          <p:nvPr/>
        </p:nvSpPr>
        <p:spPr>
          <a:xfrm>
            <a:off x="49428" y="4123878"/>
            <a:ext cx="23065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NLP: one-hot encoded words or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 series: lagged target (e.g., sales) or exogenous time series (e.g., price)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28473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E6E7-97ED-C380-2C09-BC3405EB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Demand-Driven </a:t>
            </a:r>
            <a:r>
              <a:rPr lang="en-GB" dirty="0"/>
              <a:t>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51F48-ACDA-6600-E670-26208CD51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core component: d</a:t>
            </a:r>
            <a:r>
              <a:rPr lang="en-DE" dirty="0"/>
              <a:t>emand forecasting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used in subsequent (or entangled) decision making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ordering / r</a:t>
            </a:r>
            <a:r>
              <a:rPr lang="en-DE" dirty="0"/>
              <a:t>eplenishment</a:t>
            </a:r>
            <a:r>
              <a:rPr lang="en-GB" dirty="0"/>
              <a:t>: </a:t>
            </a:r>
            <a:r>
              <a:rPr lang="en-DE" dirty="0"/>
              <a:t>minimization of cost</a:t>
            </a:r>
            <a:r>
              <a:rPr lang="en-GB" dirty="0"/>
              <a:t>s for over- or under-</a:t>
            </a:r>
            <a:r>
              <a:rPr lang="en-GB" dirty="0" err="1"/>
              <a:t>fulfillment</a:t>
            </a:r>
            <a:r>
              <a:rPr lang="en-GB" dirty="0"/>
              <a:t> of demand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dynamic p</a:t>
            </a:r>
            <a:r>
              <a:rPr lang="en-DE" dirty="0"/>
              <a:t>ricing</a:t>
            </a:r>
            <a:r>
              <a:rPr lang="en-GB" dirty="0"/>
              <a:t>: shape demand by altering its causes</a:t>
            </a:r>
          </a:p>
          <a:p>
            <a:pPr marL="0" indent="0">
              <a:buNone/>
            </a:pPr>
            <a:r>
              <a:rPr lang="en-GB" dirty="0"/>
              <a:t>(other possibility: individual c</a:t>
            </a:r>
            <a:r>
              <a:rPr lang="en-DE" dirty="0"/>
              <a:t>ustomer targeting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1024F-FF83-E656-005A-1BACE3CE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5591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Teacher Forcing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740" y="955589"/>
            <a:ext cx="5524059" cy="19935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instead of</a:t>
            </a:r>
            <a:r>
              <a:rPr lang="en-GB" sz="2600" dirty="0"/>
              <a:t> feeding model output back into itself, use target values directly </a:t>
            </a:r>
            <a:r>
              <a:rPr lang="en-US" sz="2600" dirty="0"/>
              <a:t>for feedback from output to hidden layer</a:t>
            </a:r>
          </a:p>
          <a:p>
            <a:pPr marL="0" indent="0">
              <a:buNone/>
            </a:pPr>
            <a:r>
              <a:rPr lang="en-US" sz="2600" dirty="0"/>
              <a:t>example demand forecasting: sales from day before (different to usage as input from last slide)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587077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77" y="2364259"/>
            <a:ext cx="4962905" cy="351982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6208684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F4BA1-8200-25F9-7EA9-A76A7D118EB1}"/>
              </a:ext>
            </a:extLst>
          </p:cNvPr>
          <p:cNvSpPr txBox="1"/>
          <p:nvPr/>
        </p:nvSpPr>
        <p:spPr>
          <a:xfrm>
            <a:off x="1648989" y="1885127"/>
            <a:ext cx="112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RNN: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4DBA58-333A-436A-8640-FFF9B3C42A68}"/>
              </a:ext>
            </a:extLst>
          </p:cNvPr>
          <p:cNvSpPr txBox="1"/>
          <p:nvPr/>
        </p:nvSpPr>
        <p:spPr>
          <a:xfrm>
            <a:off x="9687698" y="3558747"/>
            <a:ext cx="200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steps depend on forecast horizon</a:t>
            </a:r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85AD-8776-F315-E39A-EE4F69D0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9D5B3-9DFD-3D90-6CBC-39AB6624B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C2ABA-015E-7B56-77D8-273EDA81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430" y="2118121"/>
            <a:ext cx="2424470" cy="3275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E85DF-D6A5-AB33-DE0D-414841F25224}"/>
              </a:ext>
            </a:extLst>
          </p:cNvPr>
          <p:cNvSpPr txBox="1"/>
          <p:nvPr/>
        </p:nvSpPr>
        <p:spPr>
          <a:xfrm>
            <a:off x="3781264" y="538202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85693-1A58-C175-57C9-357B25102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02" y="2514964"/>
            <a:ext cx="1538801" cy="8758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C21681-42BB-E35C-93D5-161CECB0D7DC}"/>
              </a:ext>
            </a:extLst>
          </p:cNvPr>
          <p:cNvCxnSpPr>
            <a:cxnSpLocks/>
          </p:cNvCxnSpPr>
          <p:nvPr/>
        </p:nvCxnSpPr>
        <p:spPr>
          <a:xfrm>
            <a:off x="1990658" y="2952867"/>
            <a:ext cx="1279764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0E8767-CA46-53B5-58C8-D966E7E34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51055"/>
            <a:ext cx="2279604" cy="757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3BE35B-F3F7-314F-1305-0D0283EA1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79" y="4468522"/>
            <a:ext cx="1905569" cy="415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9772AF-0B3F-63ED-9981-0E4C2D84AE50}"/>
              </a:ext>
            </a:extLst>
          </p:cNvPr>
          <p:cNvSpPr txBox="1"/>
          <p:nvPr/>
        </p:nvSpPr>
        <p:spPr>
          <a:xfrm>
            <a:off x="10734165" y="558382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339C9B-5633-3F8E-2863-9F169D3FAB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2761" y="2118121"/>
            <a:ext cx="2548979" cy="36222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1D54F9-8DEF-56C0-8C0B-75579FD53176}"/>
              </a:ext>
            </a:extLst>
          </p:cNvPr>
          <p:cNvSpPr txBox="1"/>
          <p:nvPr/>
        </p:nvSpPr>
        <p:spPr>
          <a:xfrm>
            <a:off x="5520558" y="538202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31D6C8-F350-13F5-B109-CD19937272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70" y="2245784"/>
            <a:ext cx="3109931" cy="30200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AB1DC9-05C8-27FE-271F-60B5FD57D2BC}"/>
              </a:ext>
            </a:extLst>
          </p:cNvPr>
          <p:cNvSpPr txBox="1"/>
          <p:nvPr/>
        </p:nvSpPr>
        <p:spPr>
          <a:xfrm>
            <a:off x="878238" y="1681372"/>
            <a:ext cx="1112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attention: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BCF7F2-8F65-9C6F-81F9-6B71EF6E7D93}"/>
              </a:ext>
            </a:extLst>
          </p:cNvPr>
          <p:cNvSpPr txBox="1"/>
          <p:nvPr/>
        </p:nvSpPr>
        <p:spPr>
          <a:xfrm>
            <a:off x="4879948" y="1681372"/>
            <a:ext cx="283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multi-headed self-attention: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E83FD-77C4-ED4E-0259-AFA02C2AEE58}"/>
              </a:ext>
            </a:extLst>
          </p:cNvPr>
          <p:cNvSpPr txBox="1"/>
          <p:nvPr/>
        </p:nvSpPr>
        <p:spPr>
          <a:xfrm>
            <a:off x="8388711" y="1681372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transformer: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626B64-B671-06CB-8A5B-5187D694462B}"/>
              </a:ext>
            </a:extLst>
          </p:cNvPr>
          <p:cNvSpPr/>
          <p:nvPr/>
        </p:nvSpPr>
        <p:spPr>
          <a:xfrm>
            <a:off x="3418703" y="3459888"/>
            <a:ext cx="1456930" cy="1922133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0D0C050-E882-0ACE-53DE-D8FF9ACA1101}"/>
              </a:ext>
            </a:extLst>
          </p:cNvPr>
          <p:cNvSpPr/>
          <p:nvPr/>
        </p:nvSpPr>
        <p:spPr>
          <a:xfrm>
            <a:off x="2392787" y="4483468"/>
            <a:ext cx="1025916" cy="599275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E184EA3-2929-AF17-B621-A4F162D64BC1}"/>
              </a:ext>
            </a:extLst>
          </p:cNvPr>
          <p:cNvSpPr/>
          <p:nvPr/>
        </p:nvSpPr>
        <p:spPr>
          <a:xfrm>
            <a:off x="8142028" y="3336320"/>
            <a:ext cx="1402928" cy="2316635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9E968-4B20-2B56-2127-B031A476882E}"/>
              </a:ext>
            </a:extLst>
          </p:cNvPr>
          <p:cNvSpPr txBox="1"/>
          <p:nvPr/>
        </p:nvSpPr>
        <p:spPr>
          <a:xfrm>
            <a:off x="1437350" y="6149504"/>
            <a:ext cx="874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series: masked self-attention (only attending to past)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decoder-only (auto-regressive)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639F00-7406-62EA-76E3-73E1682EA4CC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4834900" y="5382021"/>
            <a:ext cx="975635" cy="76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750055-3A3F-9FFA-8F74-AE0A5753C27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810535" y="5544589"/>
            <a:ext cx="2244266" cy="604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401E7B-0FDD-0664-F46E-C0A0BBA3F0A7}"/>
              </a:ext>
            </a:extLst>
          </p:cNvPr>
          <p:cNvSpPr txBox="1"/>
          <p:nvPr/>
        </p:nvSpPr>
        <p:spPr>
          <a:xfrm>
            <a:off x="10772473" y="3830203"/>
            <a:ext cx="1419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needed due to permutation invariance of attention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DAF478-F5FD-8232-269D-AE0CDA084680}"/>
              </a:ext>
            </a:extLst>
          </p:cNvPr>
          <p:cNvCxnSpPr>
            <a:stCxn id="29" idx="1"/>
          </p:cNvCxnSpPr>
          <p:nvPr/>
        </p:nvCxnSpPr>
        <p:spPr>
          <a:xfrm flipH="1">
            <a:off x="10553350" y="4368812"/>
            <a:ext cx="219123" cy="412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16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Forecasting</a:t>
            </a:r>
            <a:r>
              <a:rPr lang="en-GB" dirty="0"/>
              <a:t> Subtleties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8419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CFAEF-A4F5-6E42-91E2-D6FDD3EF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Censored Target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382129-9B05-C447-B38D-C0DD98545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using sales data from past as target quantity to reflect unobservable demand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BUT: sales data correspond to censored demand due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</a:t>
            </a:r>
            <a:r>
              <a:rPr lang="en-DE" dirty="0"/>
              <a:t>ut-of-stock situations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</a:t>
            </a:r>
            <a:r>
              <a:rPr lang="en-DE" dirty="0"/>
              <a:t>arkdown sales</a:t>
            </a:r>
            <a:r>
              <a:rPr lang="en-DE" b="0" dirty="0"/>
              <a:t>: </a:t>
            </a:r>
            <a:r>
              <a:rPr lang="en-GB" b="0" dirty="0"/>
              <a:t>reduced prices for items, e.g., nearing its best before date </a:t>
            </a:r>
            <a:r>
              <a:rPr lang="en-GB" b="0" dirty="0">
                <a:sym typeface="Wingdings" pitchFamily="2" charset="2"/>
              </a:rPr>
              <a:t> </a:t>
            </a:r>
            <a:r>
              <a:rPr lang="en-GB" b="0" dirty="0"/>
              <a:t>increased sales compared to demand at usual, unreduced price</a:t>
            </a:r>
          </a:p>
          <a:p>
            <a:endParaRPr lang="en-GB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need for (probabilistic) target correction in these situations to enable unbiased demand forecasts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C01A6C8-8C5C-A440-BAD3-67510212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9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D59287-6324-EF49-A18A-8503ABC25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Cannibalization and Halo Effects</a:t>
            </a:r>
            <a:endParaRPr lang="en-DE" sz="2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4E226-B719-6A4D-8895-272AFAF8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4906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sample interactions</a:t>
            </a:r>
            <a:r>
              <a:rPr lang="en-US" b="0" dirty="0">
                <a:solidFill>
                  <a:schemeClr val="tx1"/>
                </a:solidFill>
              </a:rPr>
              <a:t>: demand decreases (cannibalization) or increases (halo) due to other products in promotion at the same time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tx1"/>
                </a:solidFill>
              </a:rPr>
              <a:t>additional ML model(s) after demand forecasting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prediction residuals </a:t>
            </a:r>
            <a:r>
              <a:rPr lang="en-US" b="0" dirty="0">
                <a:solidFill>
                  <a:schemeClr val="tx1"/>
                </a:solidFill>
              </a:rPr>
              <a:t>as target (all other effects captured)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learn individual effect for each product pair (</a:t>
            </a:r>
            <a:r>
              <a:rPr lang="en-US" dirty="0">
                <a:solidFill>
                  <a:schemeClr val="tx1"/>
                </a:solidFill>
              </a:rPr>
              <a:t>product matrix</a:t>
            </a:r>
            <a:r>
              <a:rPr lang="en-US" b="0" dirty="0">
                <a:solidFill>
                  <a:schemeClr val="tx1"/>
                </a:solidFill>
              </a:rPr>
              <a:t> with separate models for each row)</a:t>
            </a:r>
          </a:p>
          <a:p>
            <a:pPr marL="571500" lvl="1" indent="-342900"/>
            <a:r>
              <a:rPr lang="en-US" b="0" dirty="0">
                <a:solidFill>
                  <a:schemeClr val="tx1"/>
                </a:solidFill>
              </a:rPr>
              <a:t>price reduction (or promotion flag) of different other products as features</a:t>
            </a:r>
          </a:p>
          <a:p>
            <a:pPr marL="571500" lvl="1" indent="-342900"/>
            <a:r>
              <a:rPr lang="en-US" dirty="0">
                <a:solidFill>
                  <a:schemeClr val="tx1"/>
                </a:solidFill>
              </a:rPr>
              <a:t>feature selection </a:t>
            </a:r>
            <a:r>
              <a:rPr lang="en-US" b="0" dirty="0">
                <a:solidFill>
                  <a:schemeClr val="tx1"/>
                </a:solidFill>
              </a:rPr>
              <a:t>to avoid overfitting (e.g., lasso)</a:t>
            </a:r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D9CB3BEF-37F9-7C4C-9867-6EAACA3C9B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613525"/>
            <a:ext cx="458787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44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CAF8F9-0BD2-1147-9738-B56F5553E68A}"/>
              </a:ext>
            </a:extLst>
          </p:cNvPr>
          <p:cNvGrpSpPr>
            <a:grpSpLocks noChangeAspect="1"/>
          </p:cNvGrpSpPr>
          <p:nvPr/>
        </p:nvGrpSpPr>
        <p:grpSpPr>
          <a:xfrm>
            <a:off x="8151384" y="296625"/>
            <a:ext cx="3827675" cy="6120000"/>
            <a:chOff x="8787002" y="909942"/>
            <a:chExt cx="3358309" cy="53695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074EE2-D3B9-3A49-9832-3EFD36474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815"/>
            <a:stretch/>
          </p:blipFill>
          <p:spPr>
            <a:xfrm>
              <a:off x="9048612" y="1521342"/>
              <a:ext cx="3056631" cy="237250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747A2C-6B1F-BD46-99FF-923DF8D46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15"/>
            <a:stretch/>
          </p:blipFill>
          <p:spPr>
            <a:xfrm>
              <a:off x="9048612" y="3906972"/>
              <a:ext cx="3056631" cy="237250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1A0C44-1CE8-5949-A90B-6C3268DEEB3B}"/>
                </a:ext>
              </a:extLst>
            </p:cNvPr>
            <p:cNvSpPr txBox="1"/>
            <p:nvPr/>
          </p:nvSpPr>
          <p:spPr>
            <a:xfrm rot="16200000">
              <a:off x="8432175" y="2576790"/>
              <a:ext cx="10198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10677F-DAA6-9546-AC9D-115B98685ED4}"/>
                </a:ext>
              </a:extLst>
            </p:cNvPr>
            <p:cNvSpPr txBox="1"/>
            <p:nvPr/>
          </p:nvSpPr>
          <p:spPr>
            <a:xfrm rot="16200000">
              <a:off x="8407891" y="4962422"/>
              <a:ext cx="10198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022164-E112-7A48-AC32-A3032D5B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9833" y="909942"/>
              <a:ext cx="1658199" cy="37479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054C2F-F706-9C45-9659-77546B8D7D1C}"/>
                </a:ext>
              </a:extLst>
            </p:cNvPr>
            <p:cNvSpPr/>
            <p:nvPr/>
          </p:nvSpPr>
          <p:spPr>
            <a:xfrm>
              <a:off x="9975206" y="2059923"/>
              <a:ext cx="294645" cy="90360"/>
            </a:xfrm>
            <a:prstGeom prst="rect">
              <a:avLst/>
            </a:prstGeom>
            <a:solidFill>
              <a:srgbClr val="FEFDFF"/>
            </a:solidFill>
            <a:ln>
              <a:solidFill>
                <a:srgbClr val="FEFD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7273C2-C5F8-FC47-B8B7-61FABDD3C504}"/>
                </a:ext>
              </a:extLst>
            </p:cNvPr>
            <p:cNvSpPr/>
            <p:nvPr/>
          </p:nvSpPr>
          <p:spPr>
            <a:xfrm>
              <a:off x="9937730" y="4432432"/>
              <a:ext cx="294645" cy="90360"/>
            </a:xfrm>
            <a:prstGeom prst="rect">
              <a:avLst/>
            </a:prstGeom>
            <a:solidFill>
              <a:srgbClr val="FEFDFF"/>
            </a:solidFill>
            <a:ln>
              <a:solidFill>
                <a:srgbClr val="FEFD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D3EE82-DC5C-0449-964D-E8281B82B1BF}"/>
                </a:ext>
              </a:extLst>
            </p:cNvPr>
            <p:cNvSpPr/>
            <p:nvPr/>
          </p:nvSpPr>
          <p:spPr>
            <a:xfrm>
              <a:off x="9072558" y="3463549"/>
              <a:ext cx="3017694" cy="82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22AF1-7A03-B344-A44B-C6400F01649C}"/>
                </a:ext>
              </a:extLst>
            </p:cNvPr>
            <p:cNvSpPr/>
            <p:nvPr/>
          </p:nvSpPr>
          <p:spPr>
            <a:xfrm>
              <a:off x="9047019" y="5847010"/>
              <a:ext cx="3050728" cy="104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52D497-FCC2-F347-81FE-652231F585AF}"/>
                </a:ext>
              </a:extLst>
            </p:cNvPr>
            <p:cNvSpPr/>
            <p:nvPr/>
          </p:nvSpPr>
          <p:spPr>
            <a:xfrm>
              <a:off x="10918973" y="2065770"/>
              <a:ext cx="637310" cy="3581119"/>
            </a:xfrm>
            <a:prstGeom prst="ellipse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A2EC77-EACA-DA49-8C94-999E727EFBAD}"/>
                </a:ext>
              </a:extLst>
            </p:cNvPr>
            <p:cNvSpPr/>
            <p:nvPr/>
          </p:nvSpPr>
          <p:spPr>
            <a:xfrm>
              <a:off x="9146901" y="1943265"/>
              <a:ext cx="2690059" cy="116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DACB68-963D-D542-9AC3-00327EF6B3E0}"/>
                </a:ext>
              </a:extLst>
            </p:cNvPr>
            <p:cNvSpPr/>
            <p:nvPr/>
          </p:nvSpPr>
          <p:spPr>
            <a:xfrm>
              <a:off x="9065126" y="4325909"/>
              <a:ext cx="1810497" cy="90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70D1E2-DF7A-F24C-A622-1FBCC3E3A4EE}"/>
                </a:ext>
              </a:extLst>
            </p:cNvPr>
            <p:cNvSpPr txBox="1"/>
            <p:nvPr/>
          </p:nvSpPr>
          <p:spPr>
            <a:xfrm>
              <a:off x="9596075" y="1515302"/>
              <a:ext cx="2549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sales spikes in promotion (reduced price)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94F184-3415-A647-A54F-F36C2F677F0A}"/>
                </a:ext>
              </a:extLst>
            </p:cNvPr>
            <p:cNvSpPr txBox="1"/>
            <p:nvPr/>
          </p:nvSpPr>
          <p:spPr>
            <a:xfrm>
              <a:off x="9330593" y="3887612"/>
              <a:ext cx="2549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sales drops for cannibalized products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8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 Optimization:</a:t>
            </a:r>
            <a:br>
              <a:rPr lang="en-GB" dirty="0"/>
            </a:br>
            <a:r>
              <a:rPr lang="en-GB" dirty="0"/>
              <a:t>Need for PDF Predictions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4334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7EAEA5-51D9-064A-AC94-DCC89CA9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Replenishment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9CF96B-D3BC-3448-BB67-D8A80F1F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46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ED6711-ABAB-CE4F-9B92-60D23F54C7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2367" y="5338807"/>
            <a:ext cx="11006138" cy="5048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0" dirty="0"/>
              <a:t>In </a:t>
            </a:r>
            <a:r>
              <a:rPr lang="de-DE" b="0" dirty="0" err="1"/>
              <a:t>fact</a:t>
            </a:r>
            <a:r>
              <a:rPr lang="de-DE" b="0" dirty="0"/>
              <a:t>, stock </a:t>
            </a:r>
            <a:r>
              <a:rPr lang="de-DE" b="0" dirty="0" err="1"/>
              <a:t>level</a:t>
            </a:r>
            <a:r>
              <a:rPr lang="de-DE" b="0" dirty="0"/>
              <a:t> </a:t>
            </a:r>
            <a:r>
              <a:rPr lang="de-DE" b="0" dirty="0" err="1"/>
              <a:t>can</a:t>
            </a:r>
            <a:r>
              <a:rPr lang="de-DE" b="0" dirty="0"/>
              <a:t> </a:t>
            </a:r>
            <a:r>
              <a:rPr lang="de-DE" b="0" dirty="0" err="1"/>
              <a:t>have</a:t>
            </a:r>
            <a:r>
              <a:rPr lang="de-DE" b="0" dirty="0"/>
              <a:t> </a:t>
            </a:r>
            <a:r>
              <a:rPr lang="de-DE" b="0" dirty="0" err="1"/>
              <a:t>small</a:t>
            </a:r>
            <a:r>
              <a:rPr lang="de-DE" b="0" dirty="0"/>
              <a:t> </a:t>
            </a:r>
            <a:r>
              <a:rPr lang="de-DE" b="0" dirty="0" err="1"/>
              <a:t>effects</a:t>
            </a:r>
            <a:r>
              <a:rPr lang="de-DE" b="0" dirty="0"/>
              <a:t> on </a:t>
            </a:r>
            <a:r>
              <a:rPr lang="de-DE" b="0" dirty="0" err="1"/>
              <a:t>demand</a:t>
            </a:r>
            <a:r>
              <a:rPr lang="de-DE" b="0" dirty="0"/>
              <a:t>. </a:t>
            </a:r>
            <a:r>
              <a:rPr lang="de-DE" b="0" dirty="0" err="1"/>
              <a:t>For</a:t>
            </a:r>
            <a:r>
              <a:rPr lang="de-DE" b="0" dirty="0"/>
              <a:t> </a:t>
            </a:r>
            <a:r>
              <a:rPr lang="de-DE" b="0" dirty="0" err="1"/>
              <a:t>example</a:t>
            </a:r>
            <a:r>
              <a:rPr lang="de-DE" b="0" dirty="0"/>
              <a:t>, </a:t>
            </a:r>
            <a:r>
              <a:rPr lang="de-DE" b="0" dirty="0" err="1"/>
              <a:t>full</a:t>
            </a:r>
            <a:r>
              <a:rPr lang="de-DE" b="0" dirty="0"/>
              <a:t> </a:t>
            </a:r>
            <a:r>
              <a:rPr lang="de-DE" b="0" dirty="0" err="1"/>
              <a:t>shelves</a:t>
            </a:r>
            <a:r>
              <a:rPr lang="de-DE" b="0" dirty="0"/>
              <a:t> </a:t>
            </a:r>
            <a:r>
              <a:rPr lang="de-DE" b="0" dirty="0" err="1"/>
              <a:t>might</a:t>
            </a:r>
            <a:r>
              <a:rPr lang="de-DE" b="0" dirty="0"/>
              <a:t> </a:t>
            </a:r>
            <a:r>
              <a:rPr lang="de-DE" b="0" dirty="0" err="1"/>
              <a:t>increase</a:t>
            </a:r>
            <a:r>
              <a:rPr lang="de-DE" b="0" dirty="0"/>
              <a:t> </a:t>
            </a:r>
            <a:r>
              <a:rPr lang="de-DE" b="0" dirty="0" err="1"/>
              <a:t>demand</a:t>
            </a:r>
            <a:r>
              <a:rPr lang="de-DE" b="0" dirty="0"/>
              <a:t>.</a:t>
            </a:r>
          </a:p>
        </p:txBody>
      </p:sp>
      <p:sp>
        <p:nvSpPr>
          <p:cNvPr id="5" name="Rectangle: Rounded Corners 10">
            <a:extLst>
              <a:ext uri="{FF2B5EF4-FFF2-40B4-BE49-F238E27FC236}">
                <a16:creationId xmlns:a16="http://schemas.microsoft.com/office/drawing/2014/main" id="{ED0BF8D5-54EA-D947-A704-E6CD2C8ADA85}"/>
              </a:ext>
            </a:extLst>
          </p:cNvPr>
          <p:cNvSpPr/>
          <p:nvPr/>
        </p:nvSpPr>
        <p:spPr>
          <a:xfrm>
            <a:off x="592367" y="1637444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demand forecasts in form of full, individual probability density functions (PDF)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o</a:t>
            </a:r>
            <a:r>
              <a:rPr lang="en-DE" sz="2000" b="1" dirty="0">
                <a:solidFill>
                  <a:schemeClr val="tx1"/>
                </a:solidFill>
              </a:rPr>
              <a:t>rder proposals by individually choosing quantile of PDF minimizing expected costs (scaled losses) 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A7ED9840-FABE-C64F-AE67-2ADACB72CBD2}"/>
              </a:ext>
            </a:extLst>
          </p:cNvPr>
          <p:cNvSpPr/>
          <p:nvPr/>
        </p:nvSpPr>
        <p:spPr>
          <a:xfrm>
            <a:off x="593387" y="3965805"/>
            <a:ext cx="11005118" cy="1004910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>
                <a:solidFill>
                  <a:schemeClr val="tx1"/>
                </a:solidFill>
              </a:rPr>
              <a:t>assumption for two-step approach:</a:t>
            </a:r>
          </a:p>
          <a:p>
            <a:r>
              <a:rPr lang="de-DE" sz="2000" b="1" dirty="0" err="1">
                <a:solidFill>
                  <a:schemeClr val="tx1"/>
                </a:solidFill>
              </a:rPr>
              <a:t>demand</a:t>
            </a:r>
            <a:r>
              <a:rPr lang="de-DE" sz="2000" b="1" dirty="0">
                <a:solidFill>
                  <a:schemeClr val="tx1"/>
                </a:solidFill>
              </a:rPr>
              <a:t> (not </a:t>
            </a:r>
            <a:r>
              <a:rPr lang="de-DE" sz="2000" b="1" dirty="0" err="1">
                <a:solidFill>
                  <a:schemeClr val="tx1"/>
                </a:solidFill>
              </a:rPr>
              <a:t>sales</a:t>
            </a:r>
            <a:r>
              <a:rPr lang="de-DE" sz="2000" b="1" dirty="0">
                <a:solidFill>
                  <a:schemeClr val="tx1"/>
                </a:solidFill>
              </a:rPr>
              <a:t>) not </a:t>
            </a:r>
            <a:r>
              <a:rPr lang="de-DE" sz="2000" b="1" dirty="0" err="1">
                <a:solidFill>
                  <a:schemeClr val="tx1"/>
                </a:solidFill>
              </a:rPr>
              <a:t>affected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by</a:t>
            </a:r>
            <a:r>
              <a:rPr lang="de-DE" sz="2000" b="1" dirty="0">
                <a:solidFill>
                  <a:schemeClr val="tx1"/>
                </a:solidFill>
              </a:rPr>
              <a:t> subsequent </a:t>
            </a:r>
            <a:r>
              <a:rPr lang="de-DE" sz="2000" b="1" dirty="0" err="1">
                <a:solidFill>
                  <a:schemeClr val="tx1"/>
                </a:solidFill>
              </a:rPr>
              <a:t>action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of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ordering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47CD7-EEFC-FF44-BCBB-A7895E5586EA}"/>
              </a:ext>
            </a:extLst>
          </p:cNvPr>
          <p:cNvSpPr txBox="1"/>
          <p:nvPr/>
        </p:nvSpPr>
        <p:spPr>
          <a:xfrm>
            <a:off x="592367" y="2828384"/>
            <a:ext cx="772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simplistic</a:t>
            </a:r>
            <a:r>
              <a:rPr lang="de-DE" sz="2000" dirty="0"/>
              <a:t>: </a:t>
            </a:r>
            <a:r>
              <a:rPr lang="de-DE" sz="2000" b="1" dirty="0" err="1"/>
              <a:t>order</a:t>
            </a:r>
            <a:r>
              <a:rPr lang="de-DE" sz="2000" b="1" dirty="0"/>
              <a:t> </a:t>
            </a:r>
            <a:r>
              <a:rPr lang="de-DE" sz="2000" b="1" dirty="0" err="1"/>
              <a:t>quantity</a:t>
            </a:r>
            <a:r>
              <a:rPr lang="de-DE" sz="2000" b="1" dirty="0"/>
              <a:t> = </a:t>
            </a:r>
            <a:r>
              <a:rPr lang="de-DE" sz="2000" b="1" dirty="0" err="1"/>
              <a:t>current</a:t>
            </a:r>
            <a:r>
              <a:rPr lang="de-DE" sz="2000" b="1" dirty="0"/>
              <a:t> </a:t>
            </a:r>
            <a:r>
              <a:rPr lang="de-DE" sz="2000" b="1" dirty="0" err="1"/>
              <a:t>inventory</a:t>
            </a:r>
            <a:r>
              <a:rPr lang="de-DE" sz="2000" b="1" dirty="0"/>
              <a:t> - </a:t>
            </a:r>
            <a:r>
              <a:rPr lang="de-DE" sz="2000" b="1" dirty="0" err="1"/>
              <a:t>upcoming</a:t>
            </a:r>
            <a:r>
              <a:rPr lang="de-DE" sz="2000" b="1" dirty="0"/>
              <a:t> </a:t>
            </a:r>
            <a:r>
              <a:rPr lang="de-DE" sz="2000" b="1" dirty="0" err="1"/>
              <a:t>demand</a:t>
            </a:r>
            <a:endParaRPr lang="de-DE" sz="2000" b="1" dirty="0"/>
          </a:p>
          <a:p>
            <a:r>
              <a:rPr lang="de-DE" sz="2000" dirty="0"/>
              <a:t>(ignoring delivery lead times and shrinkage beyond demand, e.g., waste)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D10E81-39E8-058F-8A3D-66EA7EC4519B}"/>
              </a:ext>
            </a:extLst>
          </p:cNvPr>
          <p:cNvSpPr txBox="1"/>
          <p:nvPr/>
        </p:nvSpPr>
        <p:spPr>
          <a:xfrm>
            <a:off x="8610600" y="2889939"/>
            <a:ext cx="34413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potential add-on:</a:t>
            </a:r>
          </a:p>
          <a:p>
            <a:r>
              <a:rPr lang="en-GB" dirty="0"/>
              <a:t>(probabilistic) </a:t>
            </a:r>
            <a:r>
              <a:rPr lang="en-GB" dirty="0" err="1"/>
              <a:t>i</a:t>
            </a:r>
            <a:r>
              <a:rPr lang="en-DE" dirty="0"/>
              <a:t>nventory </a:t>
            </a:r>
            <a:r>
              <a:rPr lang="en-GB" dirty="0"/>
              <a:t>e</a:t>
            </a:r>
            <a:r>
              <a:rPr lang="en-DE" dirty="0"/>
              <a:t>stimation</a:t>
            </a:r>
          </a:p>
        </p:txBody>
      </p:sp>
    </p:spTree>
    <p:extLst>
      <p:ext uri="{BB962C8B-B14F-4D97-AF65-F5344CB8AC3E}">
        <p14:creationId xmlns:p14="http://schemas.microsoft.com/office/powerpoint/2010/main" val="325032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13FBBB-D024-F54B-85D1-249D83A9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900" dirty="0"/>
              <a:t>Need for Probability Distributions instead of mere Point Estimators</a:t>
            </a:r>
            <a:endParaRPr lang="en-DE" sz="2900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E2E5122-9935-C94D-894E-A7AC9445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79AB80-2D84-8D4C-B110-BBB3975E5AAA}"/>
              </a:ext>
            </a:extLst>
          </p:cNvPr>
          <p:cNvSpPr/>
          <p:nvPr/>
        </p:nvSpPr>
        <p:spPr>
          <a:xfrm>
            <a:off x="9946883" y="1248935"/>
            <a:ext cx="1661532" cy="6690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D3528E-4832-4145-9785-FABCB0F1479F}"/>
              </a:ext>
            </a:extLst>
          </p:cNvPr>
          <p:cNvSpPr/>
          <p:nvPr/>
        </p:nvSpPr>
        <p:spPr>
          <a:xfrm>
            <a:off x="7851964" y="3717147"/>
            <a:ext cx="333031" cy="172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406BE302-FF2B-3047-B847-69E6FA07358A}"/>
              </a:ext>
            </a:extLst>
          </p:cNvPr>
          <p:cNvSpPr/>
          <p:nvPr/>
        </p:nvSpPr>
        <p:spPr>
          <a:xfrm>
            <a:off x="592367" y="1401480"/>
            <a:ext cx="11007264" cy="669073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o</a:t>
            </a:r>
            <a:r>
              <a:rPr lang="en-DE" sz="2000" b="1" dirty="0">
                <a:solidFill>
                  <a:schemeClr val="tx1"/>
                </a:solidFill>
              </a:rPr>
              <a:t>ne best (usually different) quantile for each cost (or loss) function</a:t>
            </a: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EBCC6A5F-A558-4F42-B495-E3549BFD5548}"/>
              </a:ext>
            </a:extLst>
          </p:cNvPr>
          <p:cNvSpPr/>
          <p:nvPr/>
        </p:nvSpPr>
        <p:spPr>
          <a:xfrm>
            <a:off x="592369" y="2996328"/>
            <a:ext cx="11007264" cy="1004911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dirty="0">
                <a:solidFill>
                  <a:schemeClr val="tx1"/>
                </a:solidFill>
              </a:rPr>
              <a:t>examples for losses and their optimal point estimators: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1"/>
                </a:solidFill>
              </a:rPr>
              <a:t>quadratic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loss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function</a:t>
            </a:r>
            <a:r>
              <a:rPr lang="de-DE" sz="2000" dirty="0">
                <a:solidFill>
                  <a:schemeClr val="tx1"/>
                </a:solidFill>
              </a:rPr>
              <a:t> (</a:t>
            </a:r>
            <a:r>
              <a:rPr lang="de-DE" sz="2000" b="1" dirty="0">
                <a:solidFill>
                  <a:schemeClr val="tx1"/>
                </a:solidFill>
              </a:rPr>
              <a:t>MSE</a:t>
            </a:r>
            <a:r>
              <a:rPr lang="de-DE" sz="2000" dirty="0">
                <a:solidFill>
                  <a:schemeClr val="tx1"/>
                </a:solidFill>
              </a:rPr>
              <a:t>) </a:t>
            </a:r>
            <a:r>
              <a:rPr lang="de-DE" sz="2000" dirty="0" err="1">
                <a:solidFill>
                  <a:schemeClr val="tx1"/>
                </a:solidFill>
              </a:rPr>
              <a:t>optimized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by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mean</a:t>
            </a:r>
            <a:endParaRPr lang="de-DE" sz="20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absolute </a:t>
            </a:r>
            <a:r>
              <a:rPr lang="de-DE" sz="2000" dirty="0" err="1">
                <a:solidFill>
                  <a:schemeClr val="tx1"/>
                </a:solidFill>
              </a:rPr>
              <a:t>deviation</a:t>
            </a:r>
            <a:r>
              <a:rPr lang="de-DE" sz="2000" dirty="0">
                <a:solidFill>
                  <a:schemeClr val="tx1"/>
                </a:solidFill>
              </a:rPr>
              <a:t> (</a:t>
            </a:r>
            <a:r>
              <a:rPr lang="de-DE" sz="2000" b="1" dirty="0">
                <a:solidFill>
                  <a:schemeClr val="tx1"/>
                </a:solidFill>
              </a:rPr>
              <a:t>MAD</a:t>
            </a:r>
            <a:r>
              <a:rPr lang="de-DE" sz="2000" dirty="0">
                <a:solidFill>
                  <a:schemeClr val="tx1"/>
                </a:solidFill>
              </a:rPr>
              <a:t>) </a:t>
            </a:r>
            <a:r>
              <a:rPr lang="de-DE" sz="2000" dirty="0" err="1">
                <a:solidFill>
                  <a:schemeClr val="tx1"/>
                </a:solidFill>
              </a:rPr>
              <a:t>optimized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by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65362-FBD0-8340-A42C-0C906C3902ED}"/>
              </a:ext>
            </a:extLst>
          </p:cNvPr>
          <p:cNvSpPr txBox="1"/>
          <p:nvPr/>
        </p:nvSpPr>
        <p:spPr>
          <a:xfrm>
            <a:off x="7677080" y="2210275"/>
            <a:ext cx="2564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eviation between predicted value and truth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83D868-35CA-7F4A-AEE0-FFC0EC513C5A}"/>
              </a:ext>
            </a:extLst>
          </p:cNvPr>
          <p:cNvCxnSpPr>
            <a:cxnSpLocks/>
          </p:cNvCxnSpPr>
          <p:nvPr/>
        </p:nvCxnSpPr>
        <p:spPr>
          <a:xfrm flipH="1" flipV="1">
            <a:off x="8095781" y="1903175"/>
            <a:ext cx="144966" cy="348365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">
            <a:extLst>
              <a:ext uri="{FF2B5EF4-FFF2-40B4-BE49-F238E27FC236}">
                <a16:creationId xmlns:a16="http://schemas.microsoft.com/office/drawing/2014/main" id="{5356E90E-5D76-9B4A-8C37-6A91530765CE}"/>
              </a:ext>
            </a:extLst>
          </p:cNvPr>
          <p:cNvSpPr/>
          <p:nvPr/>
        </p:nvSpPr>
        <p:spPr>
          <a:xfrm>
            <a:off x="592369" y="4220690"/>
            <a:ext cx="11007264" cy="646331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in general: (numerically) find best </a:t>
            </a:r>
            <a:r>
              <a:rPr lang="de-DE" sz="2000" b="1" dirty="0">
                <a:solidFill>
                  <a:schemeClr val="tx1"/>
                </a:solidFill>
              </a:rPr>
              <a:t>quantile</a:t>
            </a:r>
            <a:r>
              <a:rPr lang="de-DE" sz="2000" dirty="0">
                <a:solidFill>
                  <a:schemeClr val="tx1"/>
                </a:solidFill>
              </a:rPr>
              <a:t> for </a:t>
            </a:r>
            <a:r>
              <a:rPr lang="de-DE" sz="2000" b="1" dirty="0">
                <a:solidFill>
                  <a:schemeClr val="tx1"/>
                </a:solidFill>
              </a:rPr>
              <a:t>arbitrary loss </a:t>
            </a:r>
            <a:r>
              <a:rPr lang="de-DE" sz="2000" dirty="0">
                <a:solidFill>
                  <a:schemeClr val="tx1"/>
                </a:solidFill>
              </a:rPr>
              <a:t>function by minimizing expected loss</a:t>
            </a:r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951BCD71-2778-0447-B328-5590B5BF41F4}"/>
              </a:ext>
            </a:extLst>
          </p:cNvPr>
          <p:cNvSpPr/>
          <p:nvPr/>
        </p:nvSpPr>
        <p:spPr>
          <a:xfrm>
            <a:off x="592367" y="5086472"/>
            <a:ext cx="11007264" cy="669073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NB: each product </a:t>
            </a:r>
            <a:r>
              <a:rPr lang="en-GB" sz="2000" dirty="0">
                <a:solidFill>
                  <a:schemeClr val="tx1"/>
                </a:solidFill>
              </a:rPr>
              <a:t>(and possibly even different dates for the same product)</a:t>
            </a:r>
          </a:p>
          <a:p>
            <a:pPr algn="ctr"/>
            <a:r>
              <a:rPr lang="de-DE" sz="2000" dirty="0" err="1">
                <a:solidFill>
                  <a:schemeClr val="tx1"/>
                </a:solidFill>
              </a:rPr>
              <a:t>can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have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its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>
                <a:solidFill>
                  <a:schemeClr val="tx1"/>
                </a:solidFill>
              </a:rPr>
              <a:t>individual </a:t>
            </a:r>
            <a:r>
              <a:rPr lang="de-DE" sz="2000" b="1" dirty="0" err="1">
                <a:solidFill>
                  <a:schemeClr val="tx1"/>
                </a:solidFill>
              </a:rPr>
              <a:t>cost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function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and</a:t>
            </a:r>
            <a:r>
              <a:rPr lang="de-DE" sz="2000" dirty="0">
                <a:solidFill>
                  <a:schemeClr val="tx1"/>
                </a:solidFill>
              </a:rPr>
              <a:t> in turn </a:t>
            </a:r>
            <a:r>
              <a:rPr lang="de-DE" sz="2000" b="1" dirty="0">
                <a:solidFill>
                  <a:schemeClr val="tx1"/>
                </a:solidFill>
              </a:rPr>
              <a:t>individual optimal </a:t>
            </a:r>
            <a:r>
              <a:rPr lang="de-DE" sz="2000" b="1" dirty="0" err="1">
                <a:solidFill>
                  <a:schemeClr val="tx1"/>
                </a:solidFill>
              </a:rPr>
              <a:t>quantile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as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point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estimator</a:t>
            </a:r>
            <a:r>
              <a:rPr lang="de-DE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01C6B-A715-B64F-93DA-ED04C0C13A9B}"/>
              </a:ext>
            </a:extLst>
          </p:cNvPr>
          <p:cNvSpPr txBox="1"/>
          <p:nvPr/>
        </p:nvSpPr>
        <p:spPr>
          <a:xfrm>
            <a:off x="3161702" y="6092765"/>
            <a:ext cx="5868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ym typeface="Wingdings" pitchFamily="2" charset="2"/>
              </a:rPr>
              <a:t> </a:t>
            </a:r>
            <a:r>
              <a:rPr lang="de-DE" sz="2000" b="1" dirty="0" err="1">
                <a:sym typeface="Wingdings" pitchFamily="2" charset="2"/>
              </a:rPr>
              <a:t>only</a:t>
            </a:r>
            <a:r>
              <a:rPr lang="de-DE" sz="2000" b="1" dirty="0">
                <a:sym typeface="Wingdings" pitchFamily="2" charset="2"/>
              </a:rPr>
              <a:t> </a:t>
            </a:r>
            <a:r>
              <a:rPr lang="en-GB" sz="2000" b="1" dirty="0">
                <a:sym typeface="Wingdings" pitchFamily="2" charset="2"/>
              </a:rPr>
              <a:t>practical solution: </a:t>
            </a:r>
            <a:r>
              <a:rPr lang="en-GB" sz="2000" b="1" dirty="0"/>
              <a:t>predict full, individual PDFs</a:t>
            </a:r>
          </a:p>
        </p:txBody>
      </p:sp>
    </p:spTree>
    <p:extLst>
      <p:ext uri="{BB962C8B-B14F-4D97-AF65-F5344CB8AC3E}">
        <p14:creationId xmlns:p14="http://schemas.microsoft.com/office/powerpoint/2010/main" val="423773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899F8-A695-CB48-9045-FDEF8832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 Optimization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3EDBBA-1253-854E-A754-C1B82F62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5CBAB-D998-2843-AF2B-35B8D4EB1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11" y="2532181"/>
            <a:ext cx="3518658" cy="2640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72087-8214-8C47-8935-FAD5A1AD7E88}"/>
              </a:ext>
            </a:extLst>
          </p:cNvPr>
          <p:cNvSpPr txBox="1"/>
          <p:nvPr/>
        </p:nvSpPr>
        <p:spPr>
          <a:xfrm>
            <a:off x="502625" y="5299318"/>
            <a:ext cx="206403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410766" hangingPunct="0"/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ordering</a:t>
            </a:r>
            <a:r>
              <a:rPr lang="de-DE" dirty="0"/>
              <a:t>:</a:t>
            </a:r>
          </a:p>
          <a:p>
            <a:pPr defTabSz="410766" hangingPunct="0"/>
            <a:r>
              <a:rPr lang="de-DE" dirty="0"/>
              <a:t>h</a:t>
            </a:r>
            <a:r>
              <a:rPr lang="de-DE" dirty="0">
                <a:sym typeface="Helvetica"/>
              </a:rPr>
              <a:t>igh </a:t>
            </a:r>
            <a:r>
              <a:rPr lang="de-DE" dirty="0" err="1">
                <a:sym typeface="Helvetica"/>
              </a:rPr>
              <a:t>understock</a:t>
            </a:r>
            <a:r>
              <a:rPr lang="de-DE" dirty="0">
                <a:sym typeface="Helvetica"/>
              </a:rPr>
              <a:t> </a:t>
            </a:r>
            <a:r>
              <a:rPr lang="de-DE" dirty="0" err="1">
                <a:sym typeface="Helvetica"/>
              </a:rPr>
              <a:t>risk</a:t>
            </a:r>
            <a:endParaRPr lang="de-DE" dirty="0"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C46F3-3598-3049-B341-0C5EA3E96AB8}"/>
              </a:ext>
            </a:extLst>
          </p:cNvPr>
          <p:cNvSpPr txBox="1"/>
          <p:nvPr/>
        </p:nvSpPr>
        <p:spPr>
          <a:xfrm>
            <a:off x="3296530" y="5299318"/>
            <a:ext cx="215324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410766" hangingPunct="0"/>
            <a:r>
              <a:rPr lang="de-DE" dirty="0" err="1"/>
              <a:t>choose</a:t>
            </a:r>
            <a:r>
              <a:rPr lang="de-DE" dirty="0"/>
              <a:t> high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ordering</a:t>
            </a:r>
            <a:r>
              <a:rPr lang="de-DE" dirty="0"/>
              <a:t>:</a:t>
            </a:r>
          </a:p>
          <a:p>
            <a:pPr defTabSz="410766" hangingPunct="0"/>
            <a:r>
              <a:rPr lang="de-DE" dirty="0"/>
              <a:t>h</a:t>
            </a:r>
            <a:r>
              <a:rPr lang="de-DE" dirty="0">
                <a:sym typeface="Helvetica"/>
              </a:rPr>
              <a:t>igh </a:t>
            </a:r>
            <a:r>
              <a:rPr lang="de-DE" dirty="0" err="1">
                <a:sym typeface="Helvetica"/>
              </a:rPr>
              <a:t>overstock</a:t>
            </a:r>
            <a:r>
              <a:rPr lang="de-DE" dirty="0">
                <a:sym typeface="Helvetica"/>
              </a:rPr>
              <a:t> </a:t>
            </a:r>
            <a:r>
              <a:rPr lang="de-DE" dirty="0" err="1">
                <a:sym typeface="Helvetica"/>
              </a:rPr>
              <a:t>risk</a:t>
            </a:r>
            <a:endParaRPr lang="de-DE" dirty="0">
              <a:sym typeface="Helvetica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F6E437-9855-A144-981E-45B4A2936774}"/>
              </a:ext>
            </a:extLst>
          </p:cNvPr>
          <p:cNvCxnSpPr>
            <a:stCxn id="6" idx="0"/>
          </p:cNvCxnSpPr>
          <p:nvPr/>
        </p:nvCxnSpPr>
        <p:spPr>
          <a:xfrm flipV="1">
            <a:off x="1534642" y="4584006"/>
            <a:ext cx="379142" cy="71531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9E53DD-CB68-EA4C-A238-26ADE2FCB9DA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865247" y="4673216"/>
            <a:ext cx="507905" cy="62610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D2FC103D-23E5-274E-BB2B-F9674529AA08}"/>
              </a:ext>
            </a:extLst>
          </p:cNvPr>
          <p:cNvSpPr/>
          <p:nvPr/>
        </p:nvSpPr>
        <p:spPr>
          <a:xfrm>
            <a:off x="502625" y="1406740"/>
            <a:ext cx="11016579" cy="772356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 err="1">
                <a:solidFill>
                  <a:schemeClr val="tx1"/>
                </a:solidFill>
              </a:rPr>
              <a:t>costs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refer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scaled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demand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losses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dirty="0" err="1">
                <a:solidFill>
                  <a:schemeClr val="tx1"/>
                </a:solidFill>
              </a:rPr>
              <a:t>assign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costs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out-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-stocks (lost </a:t>
            </a:r>
            <a:r>
              <a:rPr lang="de-DE" sz="2000" dirty="0" err="1">
                <a:solidFill>
                  <a:schemeClr val="tx1"/>
                </a:solidFill>
              </a:rPr>
              <a:t>sales</a:t>
            </a:r>
            <a:r>
              <a:rPr lang="de-DE" sz="2000" dirty="0">
                <a:solidFill>
                  <a:schemeClr val="tx1"/>
                </a:solidFill>
              </a:rPr>
              <a:t>), </a:t>
            </a:r>
            <a:r>
              <a:rPr lang="de-DE" sz="2000" dirty="0" err="1">
                <a:solidFill>
                  <a:schemeClr val="tx1"/>
                </a:solidFill>
              </a:rPr>
              <a:t>write</a:t>
            </a:r>
            <a:r>
              <a:rPr lang="de-DE" sz="2000" dirty="0">
                <a:solidFill>
                  <a:schemeClr val="tx1"/>
                </a:solidFill>
              </a:rPr>
              <a:t>-offs (</a:t>
            </a:r>
            <a:r>
              <a:rPr lang="de-DE" sz="2000" dirty="0" err="1">
                <a:solidFill>
                  <a:schemeClr val="tx1"/>
                </a:solidFill>
              </a:rPr>
              <a:t>waste</a:t>
            </a:r>
            <a:r>
              <a:rPr lang="de-DE" sz="2000" dirty="0">
                <a:solidFill>
                  <a:schemeClr val="tx1"/>
                </a:solidFill>
              </a:rPr>
              <a:t>), ...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de-DE" sz="2000" dirty="0" err="1">
                <a:solidFill>
                  <a:schemeClr val="tx1"/>
                </a:solidFill>
              </a:rPr>
              <a:t>full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>
                <a:solidFill>
                  <a:schemeClr val="tx1"/>
                </a:solidFill>
              </a:rPr>
              <a:t>multi-dimensional </a:t>
            </a:r>
            <a:r>
              <a:rPr lang="de-DE" sz="2000" b="1" dirty="0" err="1">
                <a:solidFill>
                  <a:schemeClr val="tx1"/>
                </a:solidFill>
              </a:rPr>
              <a:t>cost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function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sum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 different </a:t>
            </a:r>
            <a:r>
              <a:rPr lang="de-DE" sz="2000" dirty="0" err="1">
                <a:solidFill>
                  <a:schemeClr val="tx1"/>
                </a:solidFill>
              </a:rPr>
              <a:t>costs</a:t>
            </a: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BD2755-F3BE-A64B-A7EF-30B4C90C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646" y="4037552"/>
            <a:ext cx="5107887" cy="25183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5CB290-8DC9-CA44-BBAC-0D69277B872C}"/>
              </a:ext>
            </a:extLst>
          </p:cNvPr>
          <p:cNvSpPr txBox="1"/>
          <p:nvPr/>
        </p:nvSpPr>
        <p:spPr>
          <a:xfrm>
            <a:off x="7603368" y="3619453"/>
            <a:ext cx="2276423" cy="687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2000" dirty="0" err="1"/>
              <a:t>less</a:t>
            </a:r>
            <a:r>
              <a:rPr lang="de-DE" sz="2000" dirty="0"/>
              <a:t> out-</a:t>
            </a:r>
            <a:r>
              <a:rPr lang="de-DE" sz="2000" dirty="0" err="1"/>
              <a:t>of</a:t>
            </a:r>
            <a:r>
              <a:rPr lang="de-DE" sz="2000" dirty="0"/>
              <a:t>-stocks, but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write</a:t>
            </a:r>
            <a:r>
              <a:rPr lang="de-DE" sz="2000" dirty="0"/>
              <a:t>-offs</a:t>
            </a:r>
            <a:endParaRPr lang="de-DE" sz="2000" dirty="0">
              <a:solidFill>
                <a:srgbClr val="28327D"/>
              </a:solidFill>
              <a:sym typeface="Helvetica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CEF9F3-2D03-AA41-88F5-A225B721DD1F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114478" y="3963298"/>
            <a:ext cx="488890" cy="21841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D298F9-6EAC-EE45-96A5-2ED56CED7C1B}"/>
              </a:ext>
            </a:extLst>
          </p:cNvPr>
          <p:cNvCxnSpPr>
            <a:cxnSpLocks/>
          </p:cNvCxnSpPr>
          <p:nvPr/>
        </p:nvCxnSpPr>
        <p:spPr>
          <a:xfrm flipH="1">
            <a:off x="8920792" y="5016734"/>
            <a:ext cx="341948" cy="465725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">
            <a:extLst>
              <a:ext uri="{FF2B5EF4-FFF2-40B4-BE49-F238E27FC236}">
                <a16:creationId xmlns:a16="http://schemas.microsoft.com/office/drawing/2014/main" id="{A76FE389-67CE-4442-9680-D82157378651}"/>
              </a:ext>
            </a:extLst>
          </p:cNvPr>
          <p:cNvSpPr/>
          <p:nvPr/>
        </p:nvSpPr>
        <p:spPr>
          <a:xfrm>
            <a:off x="5667163" y="2597195"/>
            <a:ext cx="5852041" cy="944117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complete cost functions often not available in practice</a:t>
            </a:r>
          </a:p>
          <a:p>
            <a:r>
              <a:rPr lang="en-GB" sz="2000" dirty="0">
                <a:solidFill>
                  <a:schemeClr val="tx1"/>
                </a:solidFill>
                <a:sym typeface="Wingdings" pitchFamily="2" charset="2"/>
              </a:rPr>
              <a:t> s</a:t>
            </a:r>
            <a:r>
              <a:rPr lang="en-GB" sz="2000" dirty="0">
                <a:solidFill>
                  <a:schemeClr val="tx1"/>
                </a:solidFill>
              </a:rPr>
              <a:t>imulate impact of quantile choice on different KPIs (by means of full PDF predictions)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78ED5B-8E2D-C041-851D-8823125F0338}"/>
              </a:ext>
            </a:extLst>
          </p:cNvPr>
          <p:cNvSpPr txBox="1"/>
          <p:nvPr/>
        </p:nvSpPr>
        <p:spPr>
          <a:xfrm>
            <a:off x="9262740" y="4621185"/>
            <a:ext cx="2276423" cy="687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write</a:t>
            </a:r>
            <a:r>
              <a:rPr lang="de-DE" sz="2000" dirty="0"/>
              <a:t>-offs, but </a:t>
            </a:r>
            <a:r>
              <a:rPr lang="de-DE" sz="2000" dirty="0" err="1"/>
              <a:t>more</a:t>
            </a:r>
            <a:r>
              <a:rPr lang="de-DE" sz="2000" dirty="0"/>
              <a:t> out-</a:t>
            </a:r>
            <a:r>
              <a:rPr lang="de-DE" sz="2000" dirty="0" err="1"/>
              <a:t>of</a:t>
            </a:r>
            <a:r>
              <a:rPr lang="de-DE" sz="2000" dirty="0"/>
              <a:t>-stocks</a:t>
            </a:r>
            <a:endParaRPr lang="de-DE" sz="2000" dirty="0">
              <a:solidFill>
                <a:srgbClr val="28327D"/>
              </a:solidFill>
              <a:sym typeface="Helvetic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D57EFA-ECFA-2C46-9777-E870D7D75B95}"/>
              </a:ext>
            </a:extLst>
          </p:cNvPr>
          <p:cNvSpPr/>
          <p:nvPr/>
        </p:nvSpPr>
        <p:spPr>
          <a:xfrm>
            <a:off x="1326995" y="5016734"/>
            <a:ext cx="207647" cy="1563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468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E32B-B96C-8076-8FC4-C3BCCF2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Prediction</a:t>
            </a:r>
            <a:r>
              <a:rPr lang="en-GB" dirty="0"/>
              <a:t> of Full Probability Distributions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q</a:t>
                </a:r>
                <a:r>
                  <a:rPr lang="en-DE" dirty="0"/>
                  <a:t>uantile regression:</a:t>
                </a:r>
              </a:p>
              <a:p>
                <a:pPr marL="0" indent="0">
                  <a:buNone/>
                </a:pPr>
                <a:r>
                  <a:rPr lang="en-DE" dirty="0"/>
                  <a:t>estimate quantile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dirty="0"/>
                  <a:t> of distribution instead of conditional mean by </a:t>
                </a:r>
                <a:r>
                  <a:rPr lang="en-GB" dirty="0"/>
                  <a:t>minimizing</a:t>
                </a: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instead of squared error loss</a:t>
                </a:r>
              </a:p>
              <a:p>
                <a:pPr marL="0" indent="0">
                  <a:buNone/>
                </a:pPr>
                <a:r>
                  <a:rPr lang="en-GB" dirty="0"/>
                  <a:t>p</a:t>
                </a:r>
                <a:r>
                  <a:rPr lang="en-DE" dirty="0"/>
                  <a:t>ossible with various ML methods, including neural networks and tree-based methods (like random forests or gradient boosting)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PDF assumption and e</a:t>
                </a:r>
                <a:r>
                  <a:rPr lang="en-DE" dirty="0"/>
                  <a:t>stimation of moments:</a:t>
                </a:r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ssume, </a:t>
                </a:r>
                <a:r>
                  <a:rPr lang="en-GB" dirty="0"/>
                  <a:t>e</a:t>
                </a:r>
                <a:r>
                  <a:rPr lang="en-DE" dirty="0"/>
                  <a:t>.g., Gaussian or negative binomial </a:t>
                </a:r>
                <a:r>
                  <a:rPr lang="en-DE" dirty="0">
                    <a:sym typeface="Wingdings" pitchFamily="2" charset="2"/>
                  </a:rPr>
                  <a:t> </a:t>
                </a:r>
                <a:r>
                  <a:rPr lang="en-GB" dirty="0"/>
                  <a:t>estimate mean and variance with ML models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 r="-1275" b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F8E7-FB35-347F-9A1E-3B9BF13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8057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B85001-12C9-9243-992A-5C517EC6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Demand in Supply Chain</a:t>
            </a:r>
            <a:r>
              <a:rPr lang="en-GB" dirty="0"/>
              <a:t>s</a:t>
            </a:r>
            <a:endParaRPr lang="en-DE" sz="2000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760690D-72D8-4743-B83F-18D0F144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BC232D-E1EE-C84F-9FE0-108FA584A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72" y="1334476"/>
            <a:ext cx="5214628" cy="3913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ED7D70-E776-4360-BF15-445111CE0A6D}"/>
              </a:ext>
            </a:extLst>
          </p:cNvPr>
          <p:cNvSpPr/>
          <p:nvPr/>
        </p:nvSpPr>
        <p:spPr>
          <a:xfrm>
            <a:off x="821543" y="5287659"/>
            <a:ext cx="5274457" cy="705112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demand is a time-tagged random variable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time series regression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D5F181-F633-483C-9D1B-00913C61C428}"/>
              </a:ext>
            </a:extLst>
          </p:cNvPr>
          <p:cNvCxnSpPr/>
          <p:nvPr/>
        </p:nvCxnSpPr>
        <p:spPr>
          <a:xfrm>
            <a:off x="6286500" y="1334476"/>
            <a:ext cx="0" cy="4952024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00231E-13FB-4F80-B731-1C59854514D0}"/>
              </a:ext>
            </a:extLst>
          </p:cNvPr>
          <p:cNvGrpSpPr/>
          <p:nvPr/>
        </p:nvGrpSpPr>
        <p:grpSpPr>
          <a:xfrm>
            <a:off x="6477001" y="2119421"/>
            <a:ext cx="565263" cy="417513"/>
            <a:chOff x="3798888" y="1371600"/>
            <a:chExt cx="941388" cy="695325"/>
          </a:xfrm>
          <a:solidFill>
            <a:schemeClr val="accent2"/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D45AF51D-DEEE-43AB-8C3B-A8927014A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888" y="1371600"/>
              <a:ext cx="941388" cy="695325"/>
            </a:xfrm>
            <a:custGeom>
              <a:avLst/>
              <a:gdLst>
                <a:gd name="T0" fmla="*/ 973 w 989"/>
                <a:gd name="T1" fmla="*/ 109 h 729"/>
                <a:gd name="T2" fmla="*/ 496 w 989"/>
                <a:gd name="T3" fmla="*/ 1 h 729"/>
                <a:gd name="T4" fmla="*/ 487 w 989"/>
                <a:gd name="T5" fmla="*/ 1 h 729"/>
                <a:gd name="T6" fmla="*/ 15 w 989"/>
                <a:gd name="T7" fmla="*/ 107 h 729"/>
                <a:gd name="T8" fmla="*/ 0 w 989"/>
                <a:gd name="T9" fmla="*/ 127 h 729"/>
                <a:gd name="T10" fmla="*/ 0 w 989"/>
                <a:gd name="T11" fmla="*/ 709 h 729"/>
                <a:gd name="T12" fmla="*/ 20 w 989"/>
                <a:gd name="T13" fmla="*/ 729 h 729"/>
                <a:gd name="T14" fmla="*/ 40 w 989"/>
                <a:gd name="T15" fmla="*/ 709 h 729"/>
                <a:gd name="T16" fmla="*/ 40 w 989"/>
                <a:gd name="T17" fmla="*/ 143 h 729"/>
                <a:gd name="T18" fmla="*/ 491 w 989"/>
                <a:gd name="T19" fmla="*/ 41 h 729"/>
                <a:gd name="T20" fmla="*/ 949 w 989"/>
                <a:gd name="T21" fmla="*/ 144 h 729"/>
                <a:gd name="T22" fmla="*/ 949 w 989"/>
                <a:gd name="T23" fmla="*/ 706 h 729"/>
                <a:gd name="T24" fmla="*/ 969 w 989"/>
                <a:gd name="T25" fmla="*/ 726 h 729"/>
                <a:gd name="T26" fmla="*/ 989 w 989"/>
                <a:gd name="T27" fmla="*/ 706 h 729"/>
                <a:gd name="T28" fmla="*/ 989 w 989"/>
                <a:gd name="T29" fmla="*/ 128 h 729"/>
                <a:gd name="T30" fmla="*/ 973 w 989"/>
                <a:gd name="T31" fmla="*/ 109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729">
                  <a:moveTo>
                    <a:pt x="973" y="109"/>
                  </a:moveTo>
                  <a:cubicBezTo>
                    <a:pt x="496" y="1"/>
                    <a:pt x="496" y="1"/>
                    <a:pt x="496" y="1"/>
                  </a:cubicBezTo>
                  <a:cubicBezTo>
                    <a:pt x="493" y="0"/>
                    <a:pt x="490" y="0"/>
                    <a:pt x="487" y="1"/>
                  </a:cubicBezTo>
                  <a:cubicBezTo>
                    <a:pt x="15" y="107"/>
                    <a:pt x="15" y="107"/>
                    <a:pt x="15" y="107"/>
                  </a:cubicBezTo>
                  <a:cubicBezTo>
                    <a:pt x="6" y="109"/>
                    <a:pt x="0" y="118"/>
                    <a:pt x="0" y="127"/>
                  </a:cubicBezTo>
                  <a:cubicBezTo>
                    <a:pt x="0" y="709"/>
                    <a:pt x="0" y="709"/>
                    <a:pt x="0" y="709"/>
                  </a:cubicBezTo>
                  <a:cubicBezTo>
                    <a:pt x="0" y="720"/>
                    <a:pt x="9" y="729"/>
                    <a:pt x="20" y="729"/>
                  </a:cubicBezTo>
                  <a:cubicBezTo>
                    <a:pt x="31" y="729"/>
                    <a:pt x="40" y="720"/>
                    <a:pt x="40" y="709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91" y="41"/>
                    <a:pt x="491" y="41"/>
                    <a:pt x="491" y="41"/>
                  </a:cubicBezTo>
                  <a:cubicBezTo>
                    <a:pt x="949" y="144"/>
                    <a:pt x="949" y="144"/>
                    <a:pt x="949" y="144"/>
                  </a:cubicBezTo>
                  <a:cubicBezTo>
                    <a:pt x="949" y="706"/>
                    <a:pt x="949" y="706"/>
                    <a:pt x="949" y="706"/>
                  </a:cubicBezTo>
                  <a:cubicBezTo>
                    <a:pt x="949" y="717"/>
                    <a:pt x="958" y="726"/>
                    <a:pt x="969" y="726"/>
                  </a:cubicBezTo>
                  <a:cubicBezTo>
                    <a:pt x="980" y="726"/>
                    <a:pt x="989" y="717"/>
                    <a:pt x="989" y="706"/>
                  </a:cubicBezTo>
                  <a:cubicBezTo>
                    <a:pt x="989" y="128"/>
                    <a:pt x="989" y="128"/>
                    <a:pt x="989" y="128"/>
                  </a:cubicBezTo>
                  <a:cubicBezTo>
                    <a:pt x="989" y="119"/>
                    <a:pt x="982" y="111"/>
                    <a:pt x="973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135FC9B7-5D45-4386-B0BF-CC626CE5F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463" y="1566863"/>
              <a:ext cx="635000" cy="457200"/>
            </a:xfrm>
            <a:custGeom>
              <a:avLst/>
              <a:gdLst>
                <a:gd name="T0" fmla="*/ 646 w 666"/>
                <a:gd name="T1" fmla="*/ 0 h 480"/>
                <a:gd name="T2" fmla="*/ 20 w 666"/>
                <a:gd name="T3" fmla="*/ 0 h 480"/>
                <a:gd name="T4" fmla="*/ 0 w 666"/>
                <a:gd name="T5" fmla="*/ 20 h 480"/>
                <a:gd name="T6" fmla="*/ 0 w 666"/>
                <a:gd name="T7" fmla="*/ 253 h 480"/>
                <a:gd name="T8" fmla="*/ 0 w 666"/>
                <a:gd name="T9" fmla="*/ 316 h 480"/>
                <a:gd name="T10" fmla="*/ 0 w 666"/>
                <a:gd name="T11" fmla="*/ 460 h 480"/>
                <a:gd name="T12" fmla="*/ 20 w 666"/>
                <a:gd name="T13" fmla="*/ 480 h 480"/>
                <a:gd name="T14" fmla="*/ 40 w 666"/>
                <a:gd name="T15" fmla="*/ 460 h 480"/>
                <a:gd name="T16" fmla="*/ 40 w 666"/>
                <a:gd name="T17" fmla="*/ 413 h 480"/>
                <a:gd name="T18" fmla="*/ 152 w 666"/>
                <a:gd name="T19" fmla="*/ 413 h 480"/>
                <a:gd name="T20" fmla="*/ 152 w 666"/>
                <a:gd name="T21" fmla="*/ 457 h 480"/>
                <a:gd name="T22" fmla="*/ 172 w 666"/>
                <a:gd name="T23" fmla="*/ 477 h 480"/>
                <a:gd name="T24" fmla="*/ 192 w 666"/>
                <a:gd name="T25" fmla="*/ 457 h 480"/>
                <a:gd name="T26" fmla="*/ 192 w 666"/>
                <a:gd name="T27" fmla="*/ 393 h 480"/>
                <a:gd name="T28" fmla="*/ 172 w 666"/>
                <a:gd name="T29" fmla="*/ 373 h 480"/>
                <a:gd name="T30" fmla="*/ 40 w 666"/>
                <a:gd name="T31" fmla="*/ 373 h 480"/>
                <a:gd name="T32" fmla="*/ 40 w 666"/>
                <a:gd name="T33" fmla="*/ 316 h 480"/>
                <a:gd name="T34" fmla="*/ 40 w 666"/>
                <a:gd name="T35" fmla="*/ 273 h 480"/>
                <a:gd name="T36" fmla="*/ 152 w 666"/>
                <a:gd name="T37" fmla="*/ 273 h 480"/>
                <a:gd name="T38" fmla="*/ 152 w 666"/>
                <a:gd name="T39" fmla="*/ 317 h 480"/>
                <a:gd name="T40" fmla="*/ 172 w 666"/>
                <a:gd name="T41" fmla="*/ 337 h 480"/>
                <a:gd name="T42" fmla="*/ 192 w 666"/>
                <a:gd name="T43" fmla="*/ 317 h 480"/>
                <a:gd name="T44" fmla="*/ 192 w 666"/>
                <a:gd name="T45" fmla="*/ 253 h 480"/>
                <a:gd name="T46" fmla="*/ 172 w 666"/>
                <a:gd name="T47" fmla="*/ 233 h 480"/>
                <a:gd name="T48" fmla="*/ 40 w 666"/>
                <a:gd name="T49" fmla="*/ 233 h 480"/>
                <a:gd name="T50" fmla="*/ 40 w 666"/>
                <a:gd name="T51" fmla="*/ 133 h 480"/>
                <a:gd name="T52" fmla="*/ 152 w 666"/>
                <a:gd name="T53" fmla="*/ 133 h 480"/>
                <a:gd name="T54" fmla="*/ 152 w 666"/>
                <a:gd name="T55" fmla="*/ 177 h 480"/>
                <a:gd name="T56" fmla="*/ 172 w 666"/>
                <a:gd name="T57" fmla="*/ 197 h 480"/>
                <a:gd name="T58" fmla="*/ 192 w 666"/>
                <a:gd name="T59" fmla="*/ 177 h 480"/>
                <a:gd name="T60" fmla="*/ 192 w 666"/>
                <a:gd name="T61" fmla="*/ 113 h 480"/>
                <a:gd name="T62" fmla="*/ 172 w 666"/>
                <a:gd name="T63" fmla="*/ 93 h 480"/>
                <a:gd name="T64" fmla="*/ 40 w 666"/>
                <a:gd name="T65" fmla="*/ 93 h 480"/>
                <a:gd name="T66" fmla="*/ 40 w 666"/>
                <a:gd name="T67" fmla="*/ 40 h 480"/>
                <a:gd name="T68" fmla="*/ 626 w 666"/>
                <a:gd name="T69" fmla="*/ 40 h 480"/>
                <a:gd name="T70" fmla="*/ 626 w 666"/>
                <a:gd name="T71" fmla="*/ 372 h 480"/>
                <a:gd name="T72" fmla="*/ 492 w 666"/>
                <a:gd name="T73" fmla="*/ 372 h 480"/>
                <a:gd name="T74" fmla="*/ 472 w 666"/>
                <a:gd name="T75" fmla="*/ 392 h 480"/>
                <a:gd name="T76" fmla="*/ 472 w 666"/>
                <a:gd name="T77" fmla="*/ 455 h 480"/>
                <a:gd name="T78" fmla="*/ 492 w 666"/>
                <a:gd name="T79" fmla="*/ 475 h 480"/>
                <a:gd name="T80" fmla="*/ 512 w 666"/>
                <a:gd name="T81" fmla="*/ 455 h 480"/>
                <a:gd name="T82" fmla="*/ 512 w 666"/>
                <a:gd name="T83" fmla="*/ 412 h 480"/>
                <a:gd name="T84" fmla="*/ 625 w 666"/>
                <a:gd name="T85" fmla="*/ 412 h 480"/>
                <a:gd name="T86" fmla="*/ 625 w 666"/>
                <a:gd name="T87" fmla="*/ 456 h 480"/>
                <a:gd name="T88" fmla="*/ 626 w 666"/>
                <a:gd name="T89" fmla="*/ 464 h 480"/>
                <a:gd name="T90" fmla="*/ 646 w 666"/>
                <a:gd name="T91" fmla="*/ 480 h 480"/>
                <a:gd name="T92" fmla="*/ 666 w 666"/>
                <a:gd name="T93" fmla="*/ 460 h 480"/>
                <a:gd name="T94" fmla="*/ 666 w 666"/>
                <a:gd name="T95" fmla="*/ 20 h 480"/>
                <a:gd name="T96" fmla="*/ 646 w 666"/>
                <a:gd name="T9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6" h="480">
                  <a:moveTo>
                    <a:pt x="64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460"/>
                    <a:pt x="0" y="460"/>
                    <a:pt x="0" y="460"/>
                  </a:cubicBezTo>
                  <a:cubicBezTo>
                    <a:pt x="0" y="471"/>
                    <a:pt x="8" y="480"/>
                    <a:pt x="20" y="480"/>
                  </a:cubicBezTo>
                  <a:cubicBezTo>
                    <a:pt x="31" y="480"/>
                    <a:pt x="40" y="471"/>
                    <a:pt x="40" y="460"/>
                  </a:cubicBezTo>
                  <a:cubicBezTo>
                    <a:pt x="40" y="413"/>
                    <a:pt x="40" y="413"/>
                    <a:pt x="40" y="413"/>
                  </a:cubicBezTo>
                  <a:cubicBezTo>
                    <a:pt x="152" y="413"/>
                    <a:pt x="152" y="413"/>
                    <a:pt x="152" y="413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69"/>
                    <a:pt x="161" y="477"/>
                    <a:pt x="172" y="477"/>
                  </a:cubicBezTo>
                  <a:cubicBezTo>
                    <a:pt x="183" y="477"/>
                    <a:pt x="192" y="469"/>
                    <a:pt x="192" y="457"/>
                  </a:cubicBezTo>
                  <a:cubicBezTo>
                    <a:pt x="192" y="393"/>
                    <a:pt x="192" y="393"/>
                    <a:pt x="192" y="393"/>
                  </a:cubicBezTo>
                  <a:cubicBezTo>
                    <a:pt x="192" y="382"/>
                    <a:pt x="183" y="373"/>
                    <a:pt x="172" y="373"/>
                  </a:cubicBezTo>
                  <a:cubicBezTo>
                    <a:pt x="40" y="373"/>
                    <a:pt x="40" y="373"/>
                    <a:pt x="40" y="373"/>
                  </a:cubicBezTo>
                  <a:cubicBezTo>
                    <a:pt x="40" y="316"/>
                    <a:pt x="40" y="316"/>
                    <a:pt x="40" y="316"/>
                  </a:cubicBezTo>
                  <a:cubicBezTo>
                    <a:pt x="40" y="273"/>
                    <a:pt x="40" y="273"/>
                    <a:pt x="40" y="273"/>
                  </a:cubicBezTo>
                  <a:cubicBezTo>
                    <a:pt x="152" y="273"/>
                    <a:pt x="152" y="273"/>
                    <a:pt x="152" y="273"/>
                  </a:cubicBezTo>
                  <a:cubicBezTo>
                    <a:pt x="152" y="317"/>
                    <a:pt x="152" y="317"/>
                    <a:pt x="152" y="317"/>
                  </a:cubicBezTo>
                  <a:cubicBezTo>
                    <a:pt x="152" y="328"/>
                    <a:pt x="161" y="337"/>
                    <a:pt x="172" y="337"/>
                  </a:cubicBezTo>
                  <a:cubicBezTo>
                    <a:pt x="183" y="337"/>
                    <a:pt x="192" y="328"/>
                    <a:pt x="192" y="317"/>
                  </a:cubicBezTo>
                  <a:cubicBezTo>
                    <a:pt x="192" y="253"/>
                    <a:pt x="192" y="253"/>
                    <a:pt x="192" y="253"/>
                  </a:cubicBezTo>
                  <a:cubicBezTo>
                    <a:pt x="192" y="242"/>
                    <a:pt x="183" y="233"/>
                    <a:pt x="172" y="233"/>
                  </a:cubicBezTo>
                  <a:cubicBezTo>
                    <a:pt x="40" y="233"/>
                    <a:pt x="40" y="233"/>
                    <a:pt x="40" y="2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152" y="133"/>
                    <a:pt x="152" y="133"/>
                    <a:pt x="152" y="133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8"/>
                    <a:pt x="161" y="197"/>
                    <a:pt x="172" y="197"/>
                  </a:cubicBezTo>
                  <a:cubicBezTo>
                    <a:pt x="183" y="197"/>
                    <a:pt x="192" y="188"/>
                    <a:pt x="192" y="177"/>
                  </a:cubicBezTo>
                  <a:cubicBezTo>
                    <a:pt x="192" y="113"/>
                    <a:pt x="192" y="113"/>
                    <a:pt x="192" y="113"/>
                  </a:cubicBezTo>
                  <a:cubicBezTo>
                    <a:pt x="192" y="102"/>
                    <a:pt x="183" y="93"/>
                    <a:pt x="172" y="93"/>
                  </a:cubicBezTo>
                  <a:cubicBezTo>
                    <a:pt x="40" y="93"/>
                    <a:pt x="40" y="93"/>
                    <a:pt x="40" y="9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26" y="40"/>
                    <a:pt x="626" y="40"/>
                    <a:pt x="626" y="40"/>
                  </a:cubicBezTo>
                  <a:cubicBezTo>
                    <a:pt x="626" y="372"/>
                    <a:pt x="626" y="372"/>
                    <a:pt x="626" y="372"/>
                  </a:cubicBezTo>
                  <a:cubicBezTo>
                    <a:pt x="492" y="372"/>
                    <a:pt x="492" y="372"/>
                    <a:pt x="492" y="372"/>
                  </a:cubicBezTo>
                  <a:cubicBezTo>
                    <a:pt x="481" y="372"/>
                    <a:pt x="472" y="381"/>
                    <a:pt x="472" y="392"/>
                  </a:cubicBezTo>
                  <a:cubicBezTo>
                    <a:pt x="472" y="455"/>
                    <a:pt x="472" y="455"/>
                    <a:pt x="472" y="455"/>
                  </a:cubicBezTo>
                  <a:cubicBezTo>
                    <a:pt x="472" y="466"/>
                    <a:pt x="481" y="475"/>
                    <a:pt x="492" y="475"/>
                  </a:cubicBezTo>
                  <a:cubicBezTo>
                    <a:pt x="503" y="475"/>
                    <a:pt x="512" y="466"/>
                    <a:pt x="512" y="455"/>
                  </a:cubicBezTo>
                  <a:cubicBezTo>
                    <a:pt x="512" y="412"/>
                    <a:pt x="512" y="412"/>
                    <a:pt x="512" y="412"/>
                  </a:cubicBezTo>
                  <a:cubicBezTo>
                    <a:pt x="625" y="412"/>
                    <a:pt x="625" y="412"/>
                    <a:pt x="625" y="412"/>
                  </a:cubicBezTo>
                  <a:cubicBezTo>
                    <a:pt x="625" y="456"/>
                    <a:pt x="625" y="456"/>
                    <a:pt x="625" y="456"/>
                  </a:cubicBezTo>
                  <a:cubicBezTo>
                    <a:pt x="625" y="459"/>
                    <a:pt x="625" y="462"/>
                    <a:pt x="626" y="464"/>
                  </a:cubicBezTo>
                  <a:cubicBezTo>
                    <a:pt x="628" y="473"/>
                    <a:pt x="636" y="480"/>
                    <a:pt x="646" y="480"/>
                  </a:cubicBezTo>
                  <a:cubicBezTo>
                    <a:pt x="657" y="480"/>
                    <a:pt x="666" y="471"/>
                    <a:pt x="666" y="460"/>
                  </a:cubicBezTo>
                  <a:cubicBezTo>
                    <a:pt x="666" y="20"/>
                    <a:pt x="666" y="20"/>
                    <a:pt x="666" y="20"/>
                  </a:cubicBezTo>
                  <a:cubicBezTo>
                    <a:pt x="666" y="9"/>
                    <a:pt x="657" y="0"/>
                    <a:pt x="6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EFC7821-E20A-4BA0-A837-3A6000AB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789113"/>
              <a:ext cx="184150" cy="98425"/>
            </a:xfrm>
            <a:custGeom>
              <a:avLst/>
              <a:gdLst>
                <a:gd name="T0" fmla="*/ 173 w 193"/>
                <a:gd name="T1" fmla="*/ 0 h 104"/>
                <a:gd name="T2" fmla="*/ 20 w 193"/>
                <a:gd name="T3" fmla="*/ 0 h 104"/>
                <a:gd name="T4" fmla="*/ 0 w 193"/>
                <a:gd name="T5" fmla="*/ 20 h 104"/>
                <a:gd name="T6" fmla="*/ 0 w 193"/>
                <a:gd name="T7" fmla="*/ 83 h 104"/>
                <a:gd name="T8" fmla="*/ 20 w 193"/>
                <a:gd name="T9" fmla="*/ 103 h 104"/>
                <a:gd name="T10" fmla="*/ 40 w 193"/>
                <a:gd name="T11" fmla="*/ 83 h 104"/>
                <a:gd name="T12" fmla="*/ 40 w 193"/>
                <a:gd name="T13" fmla="*/ 40 h 104"/>
                <a:gd name="T14" fmla="*/ 153 w 193"/>
                <a:gd name="T15" fmla="*/ 40 h 104"/>
                <a:gd name="T16" fmla="*/ 153 w 193"/>
                <a:gd name="T17" fmla="*/ 84 h 104"/>
                <a:gd name="T18" fmla="*/ 173 w 193"/>
                <a:gd name="T19" fmla="*/ 104 h 104"/>
                <a:gd name="T20" fmla="*/ 193 w 193"/>
                <a:gd name="T21" fmla="*/ 84 h 104"/>
                <a:gd name="T22" fmla="*/ 193 w 193"/>
                <a:gd name="T23" fmla="*/ 20 h 104"/>
                <a:gd name="T24" fmla="*/ 173 w 193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04">
                  <a:moveTo>
                    <a:pt x="17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4"/>
                    <a:pt x="9" y="103"/>
                    <a:pt x="20" y="103"/>
                  </a:cubicBezTo>
                  <a:cubicBezTo>
                    <a:pt x="31" y="103"/>
                    <a:pt x="40" y="94"/>
                    <a:pt x="40" y="8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3" y="95"/>
                    <a:pt x="162" y="104"/>
                    <a:pt x="173" y="104"/>
                  </a:cubicBezTo>
                  <a:cubicBezTo>
                    <a:pt x="184" y="104"/>
                    <a:pt x="193" y="95"/>
                    <a:pt x="193" y="8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3" y="9"/>
                    <a:pt x="18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FB67906A-059F-434F-89F9-FBEF644E3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920875"/>
              <a:ext cx="184150" cy="98425"/>
            </a:xfrm>
            <a:custGeom>
              <a:avLst/>
              <a:gdLst>
                <a:gd name="T0" fmla="*/ 173 w 193"/>
                <a:gd name="T1" fmla="*/ 0 h 104"/>
                <a:gd name="T2" fmla="*/ 20 w 193"/>
                <a:gd name="T3" fmla="*/ 0 h 104"/>
                <a:gd name="T4" fmla="*/ 0 w 193"/>
                <a:gd name="T5" fmla="*/ 20 h 104"/>
                <a:gd name="T6" fmla="*/ 0 w 193"/>
                <a:gd name="T7" fmla="*/ 83 h 104"/>
                <a:gd name="T8" fmla="*/ 20 w 193"/>
                <a:gd name="T9" fmla="*/ 103 h 104"/>
                <a:gd name="T10" fmla="*/ 40 w 193"/>
                <a:gd name="T11" fmla="*/ 83 h 104"/>
                <a:gd name="T12" fmla="*/ 40 w 193"/>
                <a:gd name="T13" fmla="*/ 40 h 104"/>
                <a:gd name="T14" fmla="*/ 153 w 193"/>
                <a:gd name="T15" fmla="*/ 40 h 104"/>
                <a:gd name="T16" fmla="*/ 153 w 193"/>
                <a:gd name="T17" fmla="*/ 84 h 104"/>
                <a:gd name="T18" fmla="*/ 173 w 193"/>
                <a:gd name="T19" fmla="*/ 104 h 104"/>
                <a:gd name="T20" fmla="*/ 193 w 193"/>
                <a:gd name="T21" fmla="*/ 84 h 104"/>
                <a:gd name="T22" fmla="*/ 193 w 193"/>
                <a:gd name="T23" fmla="*/ 20 h 104"/>
                <a:gd name="T24" fmla="*/ 173 w 193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04">
                  <a:moveTo>
                    <a:pt x="17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4"/>
                    <a:pt x="9" y="103"/>
                    <a:pt x="20" y="103"/>
                  </a:cubicBezTo>
                  <a:cubicBezTo>
                    <a:pt x="31" y="103"/>
                    <a:pt x="40" y="94"/>
                    <a:pt x="40" y="8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3" y="95"/>
                    <a:pt x="162" y="104"/>
                    <a:pt x="173" y="104"/>
                  </a:cubicBezTo>
                  <a:cubicBezTo>
                    <a:pt x="184" y="104"/>
                    <a:pt x="193" y="95"/>
                    <a:pt x="193" y="8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3" y="9"/>
                    <a:pt x="18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C5F2FA-9E58-4AE7-9ABE-2E18F4CCB65D}"/>
              </a:ext>
            </a:extLst>
          </p:cNvPr>
          <p:cNvGrpSpPr/>
          <p:nvPr/>
        </p:nvGrpSpPr>
        <p:grpSpPr>
          <a:xfrm>
            <a:off x="8535681" y="2083263"/>
            <a:ext cx="563524" cy="485992"/>
            <a:chOff x="2576513" y="1306513"/>
            <a:chExt cx="946150" cy="815975"/>
          </a:xfrm>
        </p:grpSpPr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F60C6FC-6D28-4EEB-AED4-142058D73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513" y="1306513"/>
              <a:ext cx="417513" cy="646113"/>
            </a:xfrm>
            <a:custGeom>
              <a:avLst/>
              <a:gdLst>
                <a:gd name="T0" fmla="*/ 434 w 439"/>
                <a:gd name="T1" fmla="*/ 48 h 679"/>
                <a:gd name="T2" fmla="*/ 424 w 439"/>
                <a:gd name="T3" fmla="*/ 21 h 679"/>
                <a:gd name="T4" fmla="*/ 383 w 439"/>
                <a:gd name="T5" fmla="*/ 3 h 679"/>
                <a:gd name="T6" fmla="*/ 365 w 439"/>
                <a:gd name="T7" fmla="*/ 4 h 679"/>
                <a:gd name="T8" fmla="*/ 10 w 439"/>
                <a:gd name="T9" fmla="*/ 207 h 679"/>
                <a:gd name="T10" fmla="*/ 0 w 439"/>
                <a:gd name="T11" fmla="*/ 224 h 679"/>
                <a:gd name="T12" fmla="*/ 0 w 439"/>
                <a:gd name="T13" fmla="*/ 659 h 679"/>
                <a:gd name="T14" fmla="*/ 20 w 439"/>
                <a:gd name="T15" fmla="*/ 679 h 679"/>
                <a:gd name="T16" fmla="*/ 40 w 439"/>
                <a:gd name="T17" fmla="*/ 659 h 679"/>
                <a:gd name="T18" fmla="*/ 40 w 439"/>
                <a:gd name="T19" fmla="*/ 236 h 679"/>
                <a:gd name="T20" fmla="*/ 376 w 439"/>
                <a:gd name="T21" fmla="*/ 43 h 679"/>
                <a:gd name="T22" fmla="*/ 408 w 439"/>
                <a:gd name="T23" fmla="*/ 58 h 679"/>
                <a:gd name="T24" fmla="*/ 434 w 439"/>
                <a:gd name="T25" fmla="*/ 4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79">
                  <a:moveTo>
                    <a:pt x="434" y="48"/>
                  </a:moveTo>
                  <a:cubicBezTo>
                    <a:pt x="439" y="38"/>
                    <a:pt x="434" y="26"/>
                    <a:pt x="424" y="21"/>
                  </a:cubicBezTo>
                  <a:cubicBezTo>
                    <a:pt x="383" y="3"/>
                    <a:pt x="383" y="3"/>
                    <a:pt x="383" y="3"/>
                  </a:cubicBezTo>
                  <a:cubicBezTo>
                    <a:pt x="377" y="0"/>
                    <a:pt x="371" y="0"/>
                    <a:pt x="365" y="4"/>
                  </a:cubicBezTo>
                  <a:cubicBezTo>
                    <a:pt x="10" y="207"/>
                    <a:pt x="10" y="207"/>
                    <a:pt x="10" y="207"/>
                  </a:cubicBezTo>
                  <a:cubicBezTo>
                    <a:pt x="4" y="211"/>
                    <a:pt x="0" y="217"/>
                    <a:pt x="0" y="224"/>
                  </a:cubicBezTo>
                  <a:cubicBezTo>
                    <a:pt x="0" y="659"/>
                    <a:pt x="0" y="659"/>
                    <a:pt x="0" y="659"/>
                  </a:cubicBezTo>
                  <a:cubicBezTo>
                    <a:pt x="0" y="670"/>
                    <a:pt x="9" y="679"/>
                    <a:pt x="20" y="679"/>
                  </a:cubicBezTo>
                  <a:cubicBezTo>
                    <a:pt x="31" y="679"/>
                    <a:pt x="40" y="670"/>
                    <a:pt x="40" y="659"/>
                  </a:cubicBezTo>
                  <a:cubicBezTo>
                    <a:pt x="40" y="236"/>
                    <a:pt x="40" y="236"/>
                    <a:pt x="40" y="236"/>
                  </a:cubicBezTo>
                  <a:cubicBezTo>
                    <a:pt x="376" y="43"/>
                    <a:pt x="376" y="43"/>
                    <a:pt x="376" y="43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18" y="62"/>
                    <a:pt x="430" y="58"/>
                    <a:pt x="434" y="48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0B53A33-99FF-4842-9E29-715E83E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1617663"/>
              <a:ext cx="293688" cy="336550"/>
            </a:xfrm>
            <a:custGeom>
              <a:avLst/>
              <a:gdLst>
                <a:gd name="T0" fmla="*/ 289 w 309"/>
                <a:gd name="T1" fmla="*/ 40 h 353"/>
                <a:gd name="T2" fmla="*/ 309 w 309"/>
                <a:gd name="T3" fmla="*/ 20 h 353"/>
                <a:gd name="T4" fmla="*/ 289 w 309"/>
                <a:gd name="T5" fmla="*/ 0 h 353"/>
                <a:gd name="T6" fmla="*/ 20 w 309"/>
                <a:gd name="T7" fmla="*/ 0 h 353"/>
                <a:gd name="T8" fmla="*/ 0 w 309"/>
                <a:gd name="T9" fmla="*/ 20 h 353"/>
                <a:gd name="T10" fmla="*/ 0 w 309"/>
                <a:gd name="T11" fmla="*/ 333 h 353"/>
                <a:gd name="T12" fmla="*/ 20 w 309"/>
                <a:gd name="T13" fmla="*/ 353 h 353"/>
                <a:gd name="T14" fmla="*/ 40 w 309"/>
                <a:gd name="T15" fmla="*/ 333 h 353"/>
                <a:gd name="T16" fmla="*/ 40 w 309"/>
                <a:gd name="T17" fmla="*/ 224 h 353"/>
                <a:gd name="T18" fmla="*/ 288 w 309"/>
                <a:gd name="T19" fmla="*/ 224 h 353"/>
                <a:gd name="T20" fmla="*/ 308 w 309"/>
                <a:gd name="T21" fmla="*/ 204 h 353"/>
                <a:gd name="T22" fmla="*/ 288 w 309"/>
                <a:gd name="T23" fmla="*/ 184 h 353"/>
                <a:gd name="T24" fmla="*/ 40 w 309"/>
                <a:gd name="T25" fmla="*/ 184 h 353"/>
                <a:gd name="T26" fmla="*/ 40 w 309"/>
                <a:gd name="T27" fmla="*/ 132 h 353"/>
                <a:gd name="T28" fmla="*/ 288 w 309"/>
                <a:gd name="T29" fmla="*/ 132 h 353"/>
                <a:gd name="T30" fmla="*/ 308 w 309"/>
                <a:gd name="T31" fmla="*/ 112 h 353"/>
                <a:gd name="T32" fmla="*/ 288 w 309"/>
                <a:gd name="T33" fmla="*/ 92 h 353"/>
                <a:gd name="T34" fmla="*/ 40 w 309"/>
                <a:gd name="T35" fmla="*/ 92 h 353"/>
                <a:gd name="T36" fmla="*/ 40 w 309"/>
                <a:gd name="T37" fmla="*/ 40 h 353"/>
                <a:gd name="T38" fmla="*/ 289 w 309"/>
                <a:gd name="T39" fmla="*/ 4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9" h="353">
                  <a:moveTo>
                    <a:pt x="289" y="40"/>
                  </a:moveTo>
                  <a:cubicBezTo>
                    <a:pt x="300" y="40"/>
                    <a:pt x="309" y="31"/>
                    <a:pt x="309" y="20"/>
                  </a:cubicBezTo>
                  <a:cubicBezTo>
                    <a:pt x="309" y="9"/>
                    <a:pt x="300" y="0"/>
                    <a:pt x="28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0" y="344"/>
                    <a:pt x="9" y="353"/>
                    <a:pt x="20" y="353"/>
                  </a:cubicBezTo>
                  <a:cubicBezTo>
                    <a:pt x="31" y="353"/>
                    <a:pt x="40" y="344"/>
                    <a:pt x="40" y="333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288" y="224"/>
                    <a:pt x="288" y="224"/>
                    <a:pt x="288" y="224"/>
                  </a:cubicBezTo>
                  <a:cubicBezTo>
                    <a:pt x="299" y="224"/>
                    <a:pt x="308" y="215"/>
                    <a:pt x="308" y="204"/>
                  </a:cubicBezTo>
                  <a:cubicBezTo>
                    <a:pt x="308" y="193"/>
                    <a:pt x="299" y="184"/>
                    <a:pt x="288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288" y="132"/>
                    <a:pt x="288" y="132"/>
                    <a:pt x="288" y="132"/>
                  </a:cubicBezTo>
                  <a:cubicBezTo>
                    <a:pt x="299" y="132"/>
                    <a:pt x="308" y="123"/>
                    <a:pt x="308" y="112"/>
                  </a:cubicBezTo>
                  <a:cubicBezTo>
                    <a:pt x="308" y="101"/>
                    <a:pt x="299" y="92"/>
                    <a:pt x="288" y="92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40" y="40"/>
                    <a:pt x="40" y="40"/>
                    <a:pt x="40" y="40"/>
                  </a:cubicBezTo>
                  <a:lnTo>
                    <a:pt x="289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BDE1776-FD11-434B-A3AB-153833F4F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313" y="1395413"/>
              <a:ext cx="482600" cy="112713"/>
            </a:xfrm>
            <a:custGeom>
              <a:avLst/>
              <a:gdLst>
                <a:gd name="T0" fmla="*/ 20 w 507"/>
                <a:gd name="T1" fmla="*/ 118 h 118"/>
                <a:gd name="T2" fmla="*/ 40 w 507"/>
                <a:gd name="T3" fmla="*/ 98 h 118"/>
                <a:gd name="T4" fmla="*/ 40 w 507"/>
                <a:gd name="T5" fmla="*/ 40 h 118"/>
                <a:gd name="T6" fmla="*/ 467 w 507"/>
                <a:gd name="T7" fmla="*/ 40 h 118"/>
                <a:gd name="T8" fmla="*/ 467 w 507"/>
                <a:gd name="T9" fmla="*/ 98 h 118"/>
                <a:gd name="T10" fmla="*/ 487 w 507"/>
                <a:gd name="T11" fmla="*/ 118 h 118"/>
                <a:gd name="T12" fmla="*/ 507 w 507"/>
                <a:gd name="T13" fmla="*/ 98 h 118"/>
                <a:gd name="T14" fmla="*/ 507 w 507"/>
                <a:gd name="T15" fmla="*/ 20 h 118"/>
                <a:gd name="T16" fmla="*/ 487 w 507"/>
                <a:gd name="T17" fmla="*/ 0 h 118"/>
                <a:gd name="T18" fmla="*/ 20 w 507"/>
                <a:gd name="T19" fmla="*/ 0 h 118"/>
                <a:gd name="T20" fmla="*/ 0 w 507"/>
                <a:gd name="T21" fmla="*/ 20 h 118"/>
                <a:gd name="T22" fmla="*/ 0 w 507"/>
                <a:gd name="T23" fmla="*/ 98 h 118"/>
                <a:gd name="T24" fmla="*/ 20 w 507"/>
                <a:gd name="T2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18">
                  <a:moveTo>
                    <a:pt x="20" y="118"/>
                  </a:moveTo>
                  <a:cubicBezTo>
                    <a:pt x="31" y="118"/>
                    <a:pt x="40" y="110"/>
                    <a:pt x="40" y="98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67" y="40"/>
                    <a:pt x="467" y="40"/>
                    <a:pt x="467" y="40"/>
                  </a:cubicBezTo>
                  <a:cubicBezTo>
                    <a:pt x="467" y="98"/>
                    <a:pt x="467" y="98"/>
                    <a:pt x="467" y="98"/>
                  </a:cubicBezTo>
                  <a:cubicBezTo>
                    <a:pt x="467" y="110"/>
                    <a:pt x="476" y="118"/>
                    <a:pt x="487" y="118"/>
                  </a:cubicBezTo>
                  <a:cubicBezTo>
                    <a:pt x="498" y="118"/>
                    <a:pt x="507" y="110"/>
                    <a:pt x="507" y="98"/>
                  </a:cubicBezTo>
                  <a:cubicBezTo>
                    <a:pt x="507" y="20"/>
                    <a:pt x="507" y="20"/>
                    <a:pt x="507" y="20"/>
                  </a:cubicBezTo>
                  <a:cubicBezTo>
                    <a:pt x="507" y="9"/>
                    <a:pt x="498" y="0"/>
                    <a:pt x="48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0"/>
                    <a:pt x="9" y="118"/>
                    <a:pt x="20" y="118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F68E99C-F3AE-4AD4-B865-E1D854B155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8313" y="1547813"/>
              <a:ext cx="482600" cy="336550"/>
            </a:xfrm>
            <a:custGeom>
              <a:avLst/>
              <a:gdLst>
                <a:gd name="T0" fmla="*/ 20 w 507"/>
                <a:gd name="T1" fmla="*/ 354 h 354"/>
                <a:gd name="T2" fmla="*/ 40 w 507"/>
                <a:gd name="T3" fmla="*/ 334 h 354"/>
                <a:gd name="T4" fmla="*/ 40 w 507"/>
                <a:gd name="T5" fmla="*/ 269 h 354"/>
                <a:gd name="T6" fmla="*/ 467 w 507"/>
                <a:gd name="T7" fmla="*/ 269 h 354"/>
                <a:gd name="T8" fmla="*/ 467 w 507"/>
                <a:gd name="T9" fmla="*/ 334 h 354"/>
                <a:gd name="T10" fmla="*/ 487 w 507"/>
                <a:gd name="T11" fmla="*/ 354 h 354"/>
                <a:gd name="T12" fmla="*/ 507 w 507"/>
                <a:gd name="T13" fmla="*/ 334 h 354"/>
                <a:gd name="T14" fmla="*/ 507 w 507"/>
                <a:gd name="T15" fmla="*/ 20 h 354"/>
                <a:gd name="T16" fmla="*/ 487 w 507"/>
                <a:gd name="T17" fmla="*/ 0 h 354"/>
                <a:gd name="T18" fmla="*/ 20 w 507"/>
                <a:gd name="T19" fmla="*/ 0 h 354"/>
                <a:gd name="T20" fmla="*/ 0 w 507"/>
                <a:gd name="T21" fmla="*/ 20 h 354"/>
                <a:gd name="T22" fmla="*/ 0 w 507"/>
                <a:gd name="T23" fmla="*/ 334 h 354"/>
                <a:gd name="T24" fmla="*/ 20 w 507"/>
                <a:gd name="T25" fmla="*/ 354 h 354"/>
                <a:gd name="T26" fmla="*/ 40 w 507"/>
                <a:gd name="T27" fmla="*/ 229 h 354"/>
                <a:gd name="T28" fmla="*/ 40 w 507"/>
                <a:gd name="T29" fmla="*/ 108 h 354"/>
                <a:gd name="T30" fmla="*/ 467 w 507"/>
                <a:gd name="T31" fmla="*/ 108 h 354"/>
                <a:gd name="T32" fmla="*/ 467 w 507"/>
                <a:gd name="T33" fmla="*/ 229 h 354"/>
                <a:gd name="T34" fmla="*/ 40 w 507"/>
                <a:gd name="T35" fmla="*/ 229 h 354"/>
                <a:gd name="T36" fmla="*/ 467 w 507"/>
                <a:gd name="T37" fmla="*/ 40 h 354"/>
                <a:gd name="T38" fmla="*/ 467 w 507"/>
                <a:gd name="T39" fmla="*/ 68 h 354"/>
                <a:gd name="T40" fmla="*/ 40 w 507"/>
                <a:gd name="T41" fmla="*/ 68 h 354"/>
                <a:gd name="T42" fmla="*/ 40 w 507"/>
                <a:gd name="T43" fmla="*/ 40 h 354"/>
                <a:gd name="T44" fmla="*/ 467 w 507"/>
                <a:gd name="T45" fmla="*/ 4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7" h="354">
                  <a:moveTo>
                    <a:pt x="20" y="354"/>
                  </a:moveTo>
                  <a:cubicBezTo>
                    <a:pt x="31" y="354"/>
                    <a:pt x="40" y="346"/>
                    <a:pt x="40" y="334"/>
                  </a:cubicBezTo>
                  <a:cubicBezTo>
                    <a:pt x="40" y="269"/>
                    <a:pt x="40" y="269"/>
                    <a:pt x="40" y="269"/>
                  </a:cubicBezTo>
                  <a:cubicBezTo>
                    <a:pt x="467" y="269"/>
                    <a:pt x="467" y="269"/>
                    <a:pt x="467" y="269"/>
                  </a:cubicBezTo>
                  <a:cubicBezTo>
                    <a:pt x="467" y="334"/>
                    <a:pt x="467" y="334"/>
                    <a:pt x="467" y="334"/>
                  </a:cubicBezTo>
                  <a:cubicBezTo>
                    <a:pt x="467" y="346"/>
                    <a:pt x="476" y="354"/>
                    <a:pt x="487" y="354"/>
                  </a:cubicBezTo>
                  <a:cubicBezTo>
                    <a:pt x="498" y="354"/>
                    <a:pt x="507" y="346"/>
                    <a:pt x="507" y="334"/>
                  </a:cubicBezTo>
                  <a:cubicBezTo>
                    <a:pt x="507" y="20"/>
                    <a:pt x="507" y="20"/>
                    <a:pt x="507" y="20"/>
                  </a:cubicBezTo>
                  <a:cubicBezTo>
                    <a:pt x="507" y="9"/>
                    <a:pt x="498" y="0"/>
                    <a:pt x="48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6"/>
                    <a:pt x="9" y="354"/>
                    <a:pt x="20" y="354"/>
                  </a:cubicBezTo>
                  <a:close/>
                  <a:moveTo>
                    <a:pt x="40" y="229"/>
                  </a:moveTo>
                  <a:cubicBezTo>
                    <a:pt x="40" y="108"/>
                    <a:pt x="40" y="108"/>
                    <a:pt x="40" y="108"/>
                  </a:cubicBezTo>
                  <a:cubicBezTo>
                    <a:pt x="467" y="108"/>
                    <a:pt x="467" y="108"/>
                    <a:pt x="467" y="108"/>
                  </a:cubicBezTo>
                  <a:cubicBezTo>
                    <a:pt x="467" y="229"/>
                    <a:pt x="467" y="229"/>
                    <a:pt x="467" y="229"/>
                  </a:cubicBezTo>
                  <a:lnTo>
                    <a:pt x="40" y="229"/>
                  </a:lnTo>
                  <a:close/>
                  <a:moveTo>
                    <a:pt x="467" y="40"/>
                  </a:moveTo>
                  <a:cubicBezTo>
                    <a:pt x="467" y="68"/>
                    <a:pt x="467" y="68"/>
                    <a:pt x="467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40"/>
                    <a:pt x="40" y="40"/>
                    <a:pt x="40" y="40"/>
                  </a:cubicBezTo>
                  <a:lnTo>
                    <a:pt x="467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AD3E69D-356F-4376-BB39-9153E5A99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1846263"/>
              <a:ext cx="195263" cy="38100"/>
            </a:xfrm>
            <a:custGeom>
              <a:avLst/>
              <a:gdLst>
                <a:gd name="T0" fmla="*/ 20 w 205"/>
                <a:gd name="T1" fmla="*/ 0 h 40"/>
                <a:gd name="T2" fmla="*/ 0 w 205"/>
                <a:gd name="T3" fmla="*/ 20 h 40"/>
                <a:gd name="T4" fmla="*/ 20 w 205"/>
                <a:gd name="T5" fmla="*/ 40 h 40"/>
                <a:gd name="T6" fmla="*/ 185 w 205"/>
                <a:gd name="T7" fmla="*/ 40 h 40"/>
                <a:gd name="T8" fmla="*/ 205 w 205"/>
                <a:gd name="T9" fmla="*/ 20 h 40"/>
                <a:gd name="T10" fmla="*/ 185 w 205"/>
                <a:gd name="T11" fmla="*/ 0 h 40"/>
                <a:gd name="T12" fmla="*/ 20 w 20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4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96" y="40"/>
                    <a:pt x="205" y="31"/>
                    <a:pt x="205" y="20"/>
                  </a:cubicBezTo>
                  <a:cubicBezTo>
                    <a:pt x="205" y="9"/>
                    <a:pt x="196" y="0"/>
                    <a:pt x="185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ADF5201-D5A1-41D4-B520-8ACDA1AB10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6563" y="1924050"/>
              <a:ext cx="546100" cy="198438"/>
            </a:xfrm>
            <a:custGeom>
              <a:avLst/>
              <a:gdLst>
                <a:gd name="T0" fmla="*/ 553 w 573"/>
                <a:gd name="T1" fmla="*/ 0 h 209"/>
                <a:gd name="T2" fmla="*/ 20 w 573"/>
                <a:gd name="T3" fmla="*/ 0 h 209"/>
                <a:gd name="T4" fmla="*/ 0 w 573"/>
                <a:gd name="T5" fmla="*/ 20 h 209"/>
                <a:gd name="T6" fmla="*/ 0 w 573"/>
                <a:gd name="T7" fmla="*/ 96 h 209"/>
                <a:gd name="T8" fmla="*/ 20 w 573"/>
                <a:gd name="T9" fmla="*/ 116 h 209"/>
                <a:gd name="T10" fmla="*/ 30 w 573"/>
                <a:gd name="T11" fmla="*/ 116 h 209"/>
                <a:gd name="T12" fmla="*/ 30 w 573"/>
                <a:gd name="T13" fmla="*/ 189 h 209"/>
                <a:gd name="T14" fmla="*/ 50 w 573"/>
                <a:gd name="T15" fmla="*/ 209 h 209"/>
                <a:gd name="T16" fmla="*/ 122 w 573"/>
                <a:gd name="T17" fmla="*/ 209 h 209"/>
                <a:gd name="T18" fmla="*/ 142 w 573"/>
                <a:gd name="T19" fmla="*/ 189 h 209"/>
                <a:gd name="T20" fmla="*/ 142 w 573"/>
                <a:gd name="T21" fmla="*/ 116 h 209"/>
                <a:gd name="T22" fmla="*/ 431 w 573"/>
                <a:gd name="T23" fmla="*/ 116 h 209"/>
                <a:gd name="T24" fmla="*/ 431 w 573"/>
                <a:gd name="T25" fmla="*/ 189 h 209"/>
                <a:gd name="T26" fmla="*/ 451 w 573"/>
                <a:gd name="T27" fmla="*/ 209 h 209"/>
                <a:gd name="T28" fmla="*/ 523 w 573"/>
                <a:gd name="T29" fmla="*/ 209 h 209"/>
                <a:gd name="T30" fmla="*/ 543 w 573"/>
                <a:gd name="T31" fmla="*/ 189 h 209"/>
                <a:gd name="T32" fmla="*/ 543 w 573"/>
                <a:gd name="T33" fmla="*/ 116 h 209"/>
                <a:gd name="T34" fmla="*/ 553 w 573"/>
                <a:gd name="T35" fmla="*/ 116 h 209"/>
                <a:gd name="T36" fmla="*/ 573 w 573"/>
                <a:gd name="T37" fmla="*/ 96 h 209"/>
                <a:gd name="T38" fmla="*/ 573 w 573"/>
                <a:gd name="T39" fmla="*/ 20 h 209"/>
                <a:gd name="T40" fmla="*/ 553 w 573"/>
                <a:gd name="T41" fmla="*/ 0 h 209"/>
                <a:gd name="T42" fmla="*/ 40 w 573"/>
                <a:gd name="T43" fmla="*/ 40 h 209"/>
                <a:gd name="T44" fmla="*/ 533 w 573"/>
                <a:gd name="T45" fmla="*/ 40 h 209"/>
                <a:gd name="T46" fmla="*/ 533 w 573"/>
                <a:gd name="T47" fmla="*/ 76 h 209"/>
                <a:gd name="T48" fmla="*/ 40 w 573"/>
                <a:gd name="T49" fmla="*/ 76 h 209"/>
                <a:gd name="T50" fmla="*/ 40 w 573"/>
                <a:gd name="T51" fmla="*/ 40 h 209"/>
                <a:gd name="T52" fmla="*/ 102 w 573"/>
                <a:gd name="T53" fmla="*/ 169 h 209"/>
                <a:gd name="T54" fmla="*/ 70 w 573"/>
                <a:gd name="T55" fmla="*/ 169 h 209"/>
                <a:gd name="T56" fmla="*/ 70 w 573"/>
                <a:gd name="T57" fmla="*/ 116 h 209"/>
                <a:gd name="T58" fmla="*/ 102 w 573"/>
                <a:gd name="T59" fmla="*/ 116 h 209"/>
                <a:gd name="T60" fmla="*/ 102 w 573"/>
                <a:gd name="T61" fmla="*/ 169 h 209"/>
                <a:gd name="T62" fmla="*/ 503 w 573"/>
                <a:gd name="T63" fmla="*/ 169 h 209"/>
                <a:gd name="T64" fmla="*/ 471 w 573"/>
                <a:gd name="T65" fmla="*/ 169 h 209"/>
                <a:gd name="T66" fmla="*/ 471 w 573"/>
                <a:gd name="T67" fmla="*/ 116 h 209"/>
                <a:gd name="T68" fmla="*/ 503 w 573"/>
                <a:gd name="T69" fmla="*/ 116 h 209"/>
                <a:gd name="T70" fmla="*/ 503 w 573"/>
                <a:gd name="T71" fmla="*/ 16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3" h="209">
                  <a:moveTo>
                    <a:pt x="55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7"/>
                    <a:pt x="9" y="116"/>
                    <a:pt x="20" y="116"/>
                  </a:cubicBezTo>
                  <a:cubicBezTo>
                    <a:pt x="30" y="116"/>
                    <a:pt x="30" y="116"/>
                    <a:pt x="30" y="116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200"/>
                    <a:pt x="39" y="209"/>
                    <a:pt x="50" y="209"/>
                  </a:cubicBezTo>
                  <a:cubicBezTo>
                    <a:pt x="122" y="209"/>
                    <a:pt x="122" y="209"/>
                    <a:pt x="122" y="209"/>
                  </a:cubicBezTo>
                  <a:cubicBezTo>
                    <a:pt x="133" y="209"/>
                    <a:pt x="142" y="200"/>
                    <a:pt x="142" y="189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431" y="116"/>
                    <a:pt x="431" y="116"/>
                    <a:pt x="431" y="11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431" y="200"/>
                    <a:pt x="440" y="209"/>
                    <a:pt x="451" y="209"/>
                  </a:cubicBezTo>
                  <a:cubicBezTo>
                    <a:pt x="523" y="209"/>
                    <a:pt x="523" y="209"/>
                    <a:pt x="523" y="209"/>
                  </a:cubicBezTo>
                  <a:cubicBezTo>
                    <a:pt x="534" y="209"/>
                    <a:pt x="543" y="200"/>
                    <a:pt x="543" y="189"/>
                  </a:cubicBezTo>
                  <a:cubicBezTo>
                    <a:pt x="543" y="116"/>
                    <a:pt x="543" y="116"/>
                    <a:pt x="543" y="116"/>
                  </a:cubicBezTo>
                  <a:cubicBezTo>
                    <a:pt x="553" y="116"/>
                    <a:pt x="553" y="116"/>
                    <a:pt x="553" y="116"/>
                  </a:cubicBezTo>
                  <a:cubicBezTo>
                    <a:pt x="564" y="116"/>
                    <a:pt x="573" y="107"/>
                    <a:pt x="573" y="96"/>
                  </a:cubicBezTo>
                  <a:cubicBezTo>
                    <a:pt x="573" y="20"/>
                    <a:pt x="573" y="20"/>
                    <a:pt x="573" y="20"/>
                  </a:cubicBezTo>
                  <a:cubicBezTo>
                    <a:pt x="573" y="9"/>
                    <a:pt x="564" y="0"/>
                    <a:pt x="553" y="0"/>
                  </a:cubicBezTo>
                  <a:close/>
                  <a:moveTo>
                    <a:pt x="40" y="40"/>
                  </a:moveTo>
                  <a:cubicBezTo>
                    <a:pt x="533" y="40"/>
                    <a:pt x="533" y="40"/>
                    <a:pt x="533" y="40"/>
                  </a:cubicBezTo>
                  <a:cubicBezTo>
                    <a:pt x="533" y="76"/>
                    <a:pt x="533" y="76"/>
                    <a:pt x="533" y="76"/>
                  </a:cubicBezTo>
                  <a:cubicBezTo>
                    <a:pt x="40" y="76"/>
                    <a:pt x="40" y="76"/>
                    <a:pt x="40" y="76"/>
                  </a:cubicBezTo>
                  <a:lnTo>
                    <a:pt x="40" y="40"/>
                  </a:lnTo>
                  <a:close/>
                  <a:moveTo>
                    <a:pt x="102" y="169"/>
                  </a:moveTo>
                  <a:cubicBezTo>
                    <a:pt x="70" y="169"/>
                    <a:pt x="70" y="169"/>
                    <a:pt x="70" y="169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102" y="116"/>
                    <a:pt x="102" y="116"/>
                    <a:pt x="102" y="116"/>
                  </a:cubicBezTo>
                  <a:lnTo>
                    <a:pt x="102" y="169"/>
                  </a:lnTo>
                  <a:close/>
                  <a:moveTo>
                    <a:pt x="503" y="169"/>
                  </a:moveTo>
                  <a:cubicBezTo>
                    <a:pt x="471" y="169"/>
                    <a:pt x="471" y="169"/>
                    <a:pt x="471" y="169"/>
                  </a:cubicBezTo>
                  <a:cubicBezTo>
                    <a:pt x="471" y="116"/>
                    <a:pt x="471" y="116"/>
                    <a:pt x="471" y="116"/>
                  </a:cubicBezTo>
                  <a:cubicBezTo>
                    <a:pt x="503" y="116"/>
                    <a:pt x="503" y="116"/>
                    <a:pt x="503" y="116"/>
                  </a:cubicBezTo>
                  <a:lnTo>
                    <a:pt x="503" y="169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672AD4-6021-4FFD-86F4-05F2C88AD9B6}"/>
              </a:ext>
            </a:extLst>
          </p:cNvPr>
          <p:cNvGrpSpPr/>
          <p:nvPr/>
        </p:nvGrpSpPr>
        <p:grpSpPr>
          <a:xfrm>
            <a:off x="7564255" y="2046411"/>
            <a:ext cx="434975" cy="476612"/>
            <a:chOff x="5106988" y="1279525"/>
            <a:chExt cx="779463" cy="854076"/>
          </a:xfrm>
          <a:solidFill>
            <a:schemeClr val="accent4"/>
          </a:solidFill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BAD0AD26-3DC4-426F-9BFC-D92142720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988" y="1554163"/>
              <a:ext cx="779463" cy="579438"/>
            </a:xfrm>
            <a:custGeom>
              <a:avLst/>
              <a:gdLst>
                <a:gd name="T0" fmla="*/ 808 w 818"/>
                <a:gd name="T1" fmla="*/ 182 h 609"/>
                <a:gd name="T2" fmla="*/ 788 w 818"/>
                <a:gd name="T3" fmla="*/ 181 h 609"/>
                <a:gd name="T4" fmla="*/ 612 w 818"/>
                <a:gd name="T5" fmla="*/ 282 h 609"/>
                <a:gd name="T6" fmla="*/ 612 w 818"/>
                <a:gd name="T7" fmla="*/ 198 h 609"/>
                <a:gd name="T8" fmla="*/ 602 w 818"/>
                <a:gd name="T9" fmla="*/ 180 h 609"/>
                <a:gd name="T10" fmla="*/ 582 w 818"/>
                <a:gd name="T11" fmla="*/ 180 h 609"/>
                <a:gd name="T12" fmla="*/ 408 w 818"/>
                <a:gd name="T13" fmla="*/ 280 h 609"/>
                <a:gd name="T14" fmla="*/ 408 w 818"/>
                <a:gd name="T15" fmla="*/ 200 h 609"/>
                <a:gd name="T16" fmla="*/ 398 w 818"/>
                <a:gd name="T17" fmla="*/ 183 h 609"/>
                <a:gd name="T18" fmla="*/ 379 w 818"/>
                <a:gd name="T19" fmla="*/ 183 h 609"/>
                <a:gd name="T20" fmla="*/ 206 w 818"/>
                <a:gd name="T21" fmla="*/ 281 h 609"/>
                <a:gd name="T22" fmla="*/ 206 w 818"/>
                <a:gd name="T23" fmla="*/ 20 h 609"/>
                <a:gd name="T24" fmla="*/ 186 w 818"/>
                <a:gd name="T25" fmla="*/ 0 h 609"/>
                <a:gd name="T26" fmla="*/ 20 w 818"/>
                <a:gd name="T27" fmla="*/ 0 h 609"/>
                <a:gd name="T28" fmla="*/ 0 w 818"/>
                <a:gd name="T29" fmla="*/ 20 h 609"/>
                <a:gd name="T30" fmla="*/ 0 w 818"/>
                <a:gd name="T31" fmla="*/ 589 h 609"/>
                <a:gd name="T32" fmla="*/ 20 w 818"/>
                <a:gd name="T33" fmla="*/ 609 h 609"/>
                <a:gd name="T34" fmla="*/ 40 w 818"/>
                <a:gd name="T35" fmla="*/ 589 h 609"/>
                <a:gd name="T36" fmla="*/ 40 w 818"/>
                <a:gd name="T37" fmla="*/ 40 h 609"/>
                <a:gd name="T38" fmla="*/ 166 w 818"/>
                <a:gd name="T39" fmla="*/ 40 h 609"/>
                <a:gd name="T40" fmla="*/ 166 w 818"/>
                <a:gd name="T41" fmla="*/ 315 h 609"/>
                <a:gd name="T42" fmla="*/ 176 w 818"/>
                <a:gd name="T43" fmla="*/ 333 h 609"/>
                <a:gd name="T44" fmla="*/ 196 w 818"/>
                <a:gd name="T45" fmla="*/ 333 h 609"/>
                <a:gd name="T46" fmla="*/ 368 w 818"/>
                <a:gd name="T47" fmla="*/ 235 h 609"/>
                <a:gd name="T48" fmla="*/ 368 w 818"/>
                <a:gd name="T49" fmla="*/ 314 h 609"/>
                <a:gd name="T50" fmla="*/ 378 w 818"/>
                <a:gd name="T51" fmla="*/ 331 h 609"/>
                <a:gd name="T52" fmla="*/ 398 w 818"/>
                <a:gd name="T53" fmla="*/ 332 h 609"/>
                <a:gd name="T54" fmla="*/ 572 w 818"/>
                <a:gd name="T55" fmla="*/ 232 h 609"/>
                <a:gd name="T56" fmla="*/ 572 w 818"/>
                <a:gd name="T57" fmla="*/ 317 h 609"/>
                <a:gd name="T58" fmla="*/ 582 w 818"/>
                <a:gd name="T59" fmla="*/ 334 h 609"/>
                <a:gd name="T60" fmla="*/ 602 w 818"/>
                <a:gd name="T61" fmla="*/ 334 h 609"/>
                <a:gd name="T62" fmla="*/ 778 w 818"/>
                <a:gd name="T63" fmla="*/ 233 h 609"/>
                <a:gd name="T64" fmla="*/ 778 w 818"/>
                <a:gd name="T65" fmla="*/ 589 h 609"/>
                <a:gd name="T66" fmla="*/ 798 w 818"/>
                <a:gd name="T67" fmla="*/ 609 h 609"/>
                <a:gd name="T68" fmla="*/ 818 w 818"/>
                <a:gd name="T69" fmla="*/ 589 h 609"/>
                <a:gd name="T70" fmla="*/ 818 w 818"/>
                <a:gd name="T71" fmla="*/ 199 h 609"/>
                <a:gd name="T72" fmla="*/ 808 w 818"/>
                <a:gd name="T73" fmla="*/ 18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8" h="609">
                  <a:moveTo>
                    <a:pt x="808" y="182"/>
                  </a:moveTo>
                  <a:cubicBezTo>
                    <a:pt x="802" y="178"/>
                    <a:pt x="794" y="178"/>
                    <a:pt x="788" y="181"/>
                  </a:cubicBezTo>
                  <a:cubicBezTo>
                    <a:pt x="612" y="282"/>
                    <a:pt x="612" y="282"/>
                    <a:pt x="612" y="282"/>
                  </a:cubicBezTo>
                  <a:cubicBezTo>
                    <a:pt x="612" y="198"/>
                    <a:pt x="612" y="198"/>
                    <a:pt x="612" y="198"/>
                  </a:cubicBezTo>
                  <a:cubicBezTo>
                    <a:pt x="612" y="190"/>
                    <a:pt x="608" y="184"/>
                    <a:pt x="602" y="180"/>
                  </a:cubicBezTo>
                  <a:cubicBezTo>
                    <a:pt x="596" y="177"/>
                    <a:pt x="588" y="177"/>
                    <a:pt x="582" y="180"/>
                  </a:cubicBezTo>
                  <a:cubicBezTo>
                    <a:pt x="408" y="280"/>
                    <a:pt x="408" y="280"/>
                    <a:pt x="408" y="280"/>
                  </a:cubicBezTo>
                  <a:cubicBezTo>
                    <a:pt x="408" y="200"/>
                    <a:pt x="408" y="200"/>
                    <a:pt x="408" y="200"/>
                  </a:cubicBezTo>
                  <a:cubicBezTo>
                    <a:pt x="408" y="193"/>
                    <a:pt x="405" y="186"/>
                    <a:pt x="398" y="183"/>
                  </a:cubicBezTo>
                  <a:cubicBezTo>
                    <a:pt x="392" y="179"/>
                    <a:pt x="385" y="179"/>
                    <a:pt x="379" y="183"/>
                  </a:cubicBezTo>
                  <a:cubicBezTo>
                    <a:pt x="206" y="281"/>
                    <a:pt x="206" y="281"/>
                    <a:pt x="206" y="281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206" y="9"/>
                    <a:pt x="197" y="0"/>
                    <a:pt x="18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589"/>
                    <a:pt x="0" y="589"/>
                    <a:pt x="0" y="589"/>
                  </a:cubicBezTo>
                  <a:cubicBezTo>
                    <a:pt x="0" y="600"/>
                    <a:pt x="9" y="609"/>
                    <a:pt x="20" y="609"/>
                  </a:cubicBezTo>
                  <a:cubicBezTo>
                    <a:pt x="31" y="609"/>
                    <a:pt x="40" y="600"/>
                    <a:pt x="40" y="589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6" y="315"/>
                    <a:pt x="166" y="315"/>
                    <a:pt x="166" y="315"/>
                  </a:cubicBezTo>
                  <a:cubicBezTo>
                    <a:pt x="166" y="323"/>
                    <a:pt x="170" y="329"/>
                    <a:pt x="176" y="333"/>
                  </a:cubicBezTo>
                  <a:cubicBezTo>
                    <a:pt x="182" y="336"/>
                    <a:pt x="190" y="336"/>
                    <a:pt x="196" y="333"/>
                  </a:cubicBezTo>
                  <a:cubicBezTo>
                    <a:pt x="368" y="235"/>
                    <a:pt x="368" y="235"/>
                    <a:pt x="368" y="235"/>
                  </a:cubicBezTo>
                  <a:cubicBezTo>
                    <a:pt x="368" y="314"/>
                    <a:pt x="368" y="314"/>
                    <a:pt x="368" y="314"/>
                  </a:cubicBezTo>
                  <a:cubicBezTo>
                    <a:pt x="368" y="321"/>
                    <a:pt x="372" y="328"/>
                    <a:pt x="378" y="331"/>
                  </a:cubicBezTo>
                  <a:cubicBezTo>
                    <a:pt x="385" y="335"/>
                    <a:pt x="392" y="335"/>
                    <a:pt x="398" y="332"/>
                  </a:cubicBezTo>
                  <a:cubicBezTo>
                    <a:pt x="572" y="232"/>
                    <a:pt x="572" y="232"/>
                    <a:pt x="572" y="232"/>
                  </a:cubicBezTo>
                  <a:cubicBezTo>
                    <a:pt x="572" y="317"/>
                    <a:pt x="572" y="317"/>
                    <a:pt x="572" y="317"/>
                  </a:cubicBezTo>
                  <a:cubicBezTo>
                    <a:pt x="572" y="324"/>
                    <a:pt x="576" y="330"/>
                    <a:pt x="582" y="334"/>
                  </a:cubicBezTo>
                  <a:cubicBezTo>
                    <a:pt x="588" y="338"/>
                    <a:pt x="596" y="338"/>
                    <a:pt x="602" y="334"/>
                  </a:cubicBezTo>
                  <a:cubicBezTo>
                    <a:pt x="778" y="233"/>
                    <a:pt x="778" y="233"/>
                    <a:pt x="778" y="233"/>
                  </a:cubicBezTo>
                  <a:cubicBezTo>
                    <a:pt x="778" y="589"/>
                    <a:pt x="778" y="589"/>
                    <a:pt x="778" y="589"/>
                  </a:cubicBezTo>
                  <a:cubicBezTo>
                    <a:pt x="778" y="600"/>
                    <a:pt x="787" y="609"/>
                    <a:pt x="798" y="609"/>
                  </a:cubicBezTo>
                  <a:cubicBezTo>
                    <a:pt x="809" y="609"/>
                    <a:pt x="818" y="600"/>
                    <a:pt x="818" y="589"/>
                  </a:cubicBezTo>
                  <a:cubicBezTo>
                    <a:pt x="818" y="199"/>
                    <a:pt x="818" y="199"/>
                    <a:pt x="818" y="199"/>
                  </a:cubicBezTo>
                  <a:cubicBezTo>
                    <a:pt x="818" y="192"/>
                    <a:pt x="814" y="185"/>
                    <a:pt x="808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1C2170FB-8F03-4D8A-B82A-CACCF2085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4313" y="1951038"/>
              <a:ext cx="122238" cy="38100"/>
            </a:xfrm>
            <a:custGeom>
              <a:avLst/>
              <a:gdLst>
                <a:gd name="T0" fmla="*/ 107 w 127"/>
                <a:gd name="T1" fmla="*/ 0 h 40"/>
                <a:gd name="T2" fmla="*/ 20 w 127"/>
                <a:gd name="T3" fmla="*/ 0 h 40"/>
                <a:gd name="T4" fmla="*/ 0 w 127"/>
                <a:gd name="T5" fmla="*/ 20 h 40"/>
                <a:gd name="T6" fmla="*/ 20 w 127"/>
                <a:gd name="T7" fmla="*/ 40 h 40"/>
                <a:gd name="T8" fmla="*/ 107 w 127"/>
                <a:gd name="T9" fmla="*/ 40 h 40"/>
                <a:gd name="T10" fmla="*/ 127 w 127"/>
                <a:gd name="T11" fmla="*/ 20 h 40"/>
                <a:gd name="T12" fmla="*/ 107 w 12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40">
                  <a:moveTo>
                    <a:pt x="10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8" y="40"/>
                    <a:pt x="127" y="31"/>
                    <a:pt x="127" y="20"/>
                  </a:cubicBezTo>
                  <a:cubicBezTo>
                    <a:pt x="127" y="9"/>
                    <a:pt x="118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3AAD623-DFB1-4D3D-837F-B738412F4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575" y="1951038"/>
              <a:ext cx="122238" cy="38100"/>
            </a:xfrm>
            <a:custGeom>
              <a:avLst/>
              <a:gdLst>
                <a:gd name="T0" fmla="*/ 107 w 127"/>
                <a:gd name="T1" fmla="*/ 0 h 40"/>
                <a:gd name="T2" fmla="*/ 20 w 127"/>
                <a:gd name="T3" fmla="*/ 0 h 40"/>
                <a:gd name="T4" fmla="*/ 0 w 127"/>
                <a:gd name="T5" fmla="*/ 20 h 40"/>
                <a:gd name="T6" fmla="*/ 20 w 127"/>
                <a:gd name="T7" fmla="*/ 40 h 40"/>
                <a:gd name="T8" fmla="*/ 107 w 127"/>
                <a:gd name="T9" fmla="*/ 40 h 40"/>
                <a:gd name="T10" fmla="*/ 127 w 127"/>
                <a:gd name="T11" fmla="*/ 20 h 40"/>
                <a:gd name="T12" fmla="*/ 107 w 12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40">
                  <a:moveTo>
                    <a:pt x="10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8" y="40"/>
                    <a:pt x="127" y="31"/>
                    <a:pt x="127" y="20"/>
                  </a:cubicBezTo>
                  <a:cubicBezTo>
                    <a:pt x="127" y="9"/>
                    <a:pt x="118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4ABB19E0-3CE5-4692-BAE4-67C1CCAE0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838" y="1951038"/>
              <a:ext cx="120650" cy="38100"/>
            </a:xfrm>
            <a:custGeom>
              <a:avLst/>
              <a:gdLst>
                <a:gd name="T0" fmla="*/ 106 w 126"/>
                <a:gd name="T1" fmla="*/ 0 h 40"/>
                <a:gd name="T2" fmla="*/ 20 w 126"/>
                <a:gd name="T3" fmla="*/ 0 h 40"/>
                <a:gd name="T4" fmla="*/ 0 w 126"/>
                <a:gd name="T5" fmla="*/ 20 h 40"/>
                <a:gd name="T6" fmla="*/ 20 w 126"/>
                <a:gd name="T7" fmla="*/ 40 h 40"/>
                <a:gd name="T8" fmla="*/ 106 w 126"/>
                <a:gd name="T9" fmla="*/ 40 h 40"/>
                <a:gd name="T10" fmla="*/ 126 w 126"/>
                <a:gd name="T11" fmla="*/ 20 h 40"/>
                <a:gd name="T12" fmla="*/ 106 w 12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40">
                  <a:moveTo>
                    <a:pt x="10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17" y="40"/>
                    <a:pt x="126" y="31"/>
                    <a:pt x="126" y="20"/>
                  </a:cubicBezTo>
                  <a:cubicBezTo>
                    <a:pt x="126" y="9"/>
                    <a:pt x="117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7DEF44BE-F889-41BB-8C4C-783BC210C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600" y="1279525"/>
              <a:ext cx="360363" cy="234950"/>
            </a:xfrm>
            <a:custGeom>
              <a:avLst/>
              <a:gdLst>
                <a:gd name="T0" fmla="*/ 20 w 379"/>
                <a:gd name="T1" fmla="*/ 247 h 247"/>
                <a:gd name="T2" fmla="*/ 40 w 379"/>
                <a:gd name="T3" fmla="*/ 227 h 247"/>
                <a:gd name="T4" fmla="*/ 134 w 379"/>
                <a:gd name="T5" fmla="*/ 133 h 247"/>
                <a:gd name="T6" fmla="*/ 208 w 379"/>
                <a:gd name="T7" fmla="*/ 170 h 247"/>
                <a:gd name="T8" fmla="*/ 236 w 379"/>
                <a:gd name="T9" fmla="*/ 173 h 247"/>
                <a:gd name="T10" fmla="*/ 240 w 379"/>
                <a:gd name="T11" fmla="*/ 145 h 247"/>
                <a:gd name="T12" fmla="*/ 179 w 379"/>
                <a:gd name="T13" fmla="*/ 101 h 247"/>
                <a:gd name="T14" fmla="*/ 267 w 379"/>
                <a:gd name="T15" fmla="*/ 40 h 247"/>
                <a:gd name="T16" fmla="*/ 341 w 379"/>
                <a:gd name="T17" fmla="*/ 76 h 247"/>
                <a:gd name="T18" fmla="*/ 369 w 379"/>
                <a:gd name="T19" fmla="*/ 80 h 247"/>
                <a:gd name="T20" fmla="*/ 373 w 379"/>
                <a:gd name="T21" fmla="*/ 52 h 247"/>
                <a:gd name="T22" fmla="*/ 267 w 379"/>
                <a:gd name="T23" fmla="*/ 0 h 247"/>
                <a:gd name="T24" fmla="*/ 139 w 379"/>
                <a:gd name="T25" fmla="*/ 94 h 247"/>
                <a:gd name="T26" fmla="*/ 134 w 379"/>
                <a:gd name="T27" fmla="*/ 93 h 247"/>
                <a:gd name="T28" fmla="*/ 0 w 379"/>
                <a:gd name="T29" fmla="*/ 227 h 247"/>
                <a:gd name="T30" fmla="*/ 20 w 379"/>
                <a:gd name="T31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9" h="247">
                  <a:moveTo>
                    <a:pt x="20" y="247"/>
                  </a:moveTo>
                  <a:cubicBezTo>
                    <a:pt x="31" y="247"/>
                    <a:pt x="40" y="238"/>
                    <a:pt x="40" y="227"/>
                  </a:cubicBezTo>
                  <a:cubicBezTo>
                    <a:pt x="40" y="175"/>
                    <a:pt x="82" y="133"/>
                    <a:pt x="134" y="133"/>
                  </a:cubicBezTo>
                  <a:cubicBezTo>
                    <a:pt x="163" y="133"/>
                    <a:pt x="190" y="146"/>
                    <a:pt x="208" y="170"/>
                  </a:cubicBezTo>
                  <a:cubicBezTo>
                    <a:pt x="215" y="178"/>
                    <a:pt x="228" y="180"/>
                    <a:pt x="236" y="173"/>
                  </a:cubicBezTo>
                  <a:cubicBezTo>
                    <a:pt x="245" y="166"/>
                    <a:pt x="247" y="154"/>
                    <a:pt x="240" y="145"/>
                  </a:cubicBezTo>
                  <a:cubicBezTo>
                    <a:pt x="224" y="124"/>
                    <a:pt x="203" y="109"/>
                    <a:pt x="179" y="101"/>
                  </a:cubicBezTo>
                  <a:cubicBezTo>
                    <a:pt x="193" y="65"/>
                    <a:pt x="228" y="40"/>
                    <a:pt x="267" y="40"/>
                  </a:cubicBezTo>
                  <a:cubicBezTo>
                    <a:pt x="296" y="40"/>
                    <a:pt x="323" y="53"/>
                    <a:pt x="341" y="76"/>
                  </a:cubicBezTo>
                  <a:cubicBezTo>
                    <a:pt x="348" y="85"/>
                    <a:pt x="360" y="87"/>
                    <a:pt x="369" y="80"/>
                  </a:cubicBezTo>
                  <a:cubicBezTo>
                    <a:pt x="378" y="73"/>
                    <a:pt x="379" y="61"/>
                    <a:pt x="373" y="52"/>
                  </a:cubicBezTo>
                  <a:cubicBezTo>
                    <a:pt x="347" y="19"/>
                    <a:pt x="308" y="0"/>
                    <a:pt x="267" y="0"/>
                  </a:cubicBezTo>
                  <a:cubicBezTo>
                    <a:pt x="208" y="0"/>
                    <a:pt x="157" y="39"/>
                    <a:pt x="139" y="94"/>
                  </a:cubicBezTo>
                  <a:cubicBezTo>
                    <a:pt x="138" y="93"/>
                    <a:pt x="136" y="93"/>
                    <a:pt x="134" y="93"/>
                  </a:cubicBezTo>
                  <a:cubicBezTo>
                    <a:pt x="60" y="93"/>
                    <a:pt x="0" y="153"/>
                    <a:pt x="0" y="227"/>
                  </a:cubicBezTo>
                  <a:cubicBezTo>
                    <a:pt x="0" y="238"/>
                    <a:pt x="9" y="247"/>
                    <a:pt x="20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40DC269-0B92-4D29-BF62-E488FE825EE0}"/>
              </a:ext>
            </a:extLst>
          </p:cNvPr>
          <p:cNvGrpSpPr/>
          <p:nvPr/>
        </p:nvGrpSpPr>
        <p:grpSpPr>
          <a:xfrm>
            <a:off x="9630576" y="2103755"/>
            <a:ext cx="474663" cy="398463"/>
            <a:chOff x="8674100" y="1316038"/>
            <a:chExt cx="949325" cy="796925"/>
          </a:xfrm>
          <a:solidFill>
            <a:schemeClr val="accent5"/>
          </a:solidFill>
        </p:grpSpPr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EEC71530-5BD8-491A-971F-F392F23F3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1614488"/>
              <a:ext cx="750888" cy="498475"/>
            </a:xfrm>
            <a:custGeom>
              <a:avLst/>
              <a:gdLst>
                <a:gd name="T0" fmla="*/ 769 w 789"/>
                <a:gd name="T1" fmla="*/ 0 h 524"/>
                <a:gd name="T2" fmla="*/ 749 w 789"/>
                <a:gd name="T3" fmla="*/ 20 h 524"/>
                <a:gd name="T4" fmla="*/ 749 w 789"/>
                <a:gd name="T5" fmla="*/ 484 h 524"/>
                <a:gd name="T6" fmla="*/ 283 w 789"/>
                <a:gd name="T7" fmla="*/ 484 h 524"/>
                <a:gd name="T8" fmla="*/ 283 w 789"/>
                <a:gd name="T9" fmla="*/ 23 h 524"/>
                <a:gd name="T10" fmla="*/ 263 w 789"/>
                <a:gd name="T11" fmla="*/ 3 h 524"/>
                <a:gd name="T12" fmla="*/ 243 w 789"/>
                <a:gd name="T13" fmla="*/ 23 h 524"/>
                <a:gd name="T14" fmla="*/ 243 w 789"/>
                <a:gd name="T15" fmla="*/ 484 h 524"/>
                <a:gd name="T16" fmla="*/ 40 w 789"/>
                <a:gd name="T17" fmla="*/ 484 h 524"/>
                <a:gd name="T18" fmla="*/ 40 w 789"/>
                <a:gd name="T19" fmla="*/ 23 h 524"/>
                <a:gd name="T20" fmla="*/ 20 w 789"/>
                <a:gd name="T21" fmla="*/ 3 h 524"/>
                <a:gd name="T22" fmla="*/ 0 w 789"/>
                <a:gd name="T23" fmla="*/ 23 h 524"/>
                <a:gd name="T24" fmla="*/ 0 w 789"/>
                <a:gd name="T25" fmla="*/ 504 h 524"/>
                <a:gd name="T26" fmla="*/ 20 w 789"/>
                <a:gd name="T27" fmla="*/ 524 h 524"/>
                <a:gd name="T28" fmla="*/ 769 w 789"/>
                <a:gd name="T29" fmla="*/ 524 h 524"/>
                <a:gd name="T30" fmla="*/ 789 w 789"/>
                <a:gd name="T31" fmla="*/ 504 h 524"/>
                <a:gd name="T32" fmla="*/ 789 w 789"/>
                <a:gd name="T33" fmla="*/ 20 h 524"/>
                <a:gd name="T34" fmla="*/ 769 w 789"/>
                <a:gd name="T35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9" h="524">
                  <a:moveTo>
                    <a:pt x="769" y="0"/>
                  </a:moveTo>
                  <a:cubicBezTo>
                    <a:pt x="758" y="0"/>
                    <a:pt x="749" y="9"/>
                    <a:pt x="749" y="20"/>
                  </a:cubicBezTo>
                  <a:cubicBezTo>
                    <a:pt x="749" y="484"/>
                    <a:pt x="749" y="484"/>
                    <a:pt x="749" y="484"/>
                  </a:cubicBezTo>
                  <a:cubicBezTo>
                    <a:pt x="283" y="484"/>
                    <a:pt x="283" y="484"/>
                    <a:pt x="283" y="48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3" y="12"/>
                    <a:pt x="274" y="3"/>
                    <a:pt x="263" y="3"/>
                  </a:cubicBezTo>
                  <a:cubicBezTo>
                    <a:pt x="252" y="3"/>
                    <a:pt x="243" y="12"/>
                    <a:pt x="243" y="23"/>
                  </a:cubicBezTo>
                  <a:cubicBezTo>
                    <a:pt x="243" y="484"/>
                    <a:pt x="243" y="484"/>
                    <a:pt x="243" y="484"/>
                  </a:cubicBezTo>
                  <a:cubicBezTo>
                    <a:pt x="40" y="484"/>
                    <a:pt x="40" y="484"/>
                    <a:pt x="40" y="48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2"/>
                    <a:pt x="31" y="3"/>
                    <a:pt x="20" y="3"/>
                  </a:cubicBezTo>
                  <a:cubicBezTo>
                    <a:pt x="9" y="3"/>
                    <a:pt x="0" y="12"/>
                    <a:pt x="0" y="2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5"/>
                    <a:pt x="9" y="524"/>
                    <a:pt x="20" y="524"/>
                  </a:cubicBezTo>
                  <a:cubicBezTo>
                    <a:pt x="769" y="524"/>
                    <a:pt x="769" y="524"/>
                    <a:pt x="769" y="524"/>
                  </a:cubicBezTo>
                  <a:cubicBezTo>
                    <a:pt x="780" y="524"/>
                    <a:pt x="789" y="515"/>
                    <a:pt x="789" y="504"/>
                  </a:cubicBezTo>
                  <a:cubicBezTo>
                    <a:pt x="789" y="20"/>
                    <a:pt x="789" y="20"/>
                    <a:pt x="789" y="20"/>
                  </a:cubicBezTo>
                  <a:cubicBezTo>
                    <a:pt x="789" y="9"/>
                    <a:pt x="780" y="0"/>
                    <a:pt x="7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15B766B6-DE54-45FD-81B6-0105CC9D0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8100" y="1779588"/>
              <a:ext cx="38100" cy="120650"/>
            </a:xfrm>
            <a:custGeom>
              <a:avLst/>
              <a:gdLst>
                <a:gd name="T0" fmla="*/ 40 w 40"/>
                <a:gd name="T1" fmla="*/ 108 h 128"/>
                <a:gd name="T2" fmla="*/ 40 w 40"/>
                <a:gd name="T3" fmla="*/ 20 h 128"/>
                <a:gd name="T4" fmla="*/ 20 w 40"/>
                <a:gd name="T5" fmla="*/ 0 h 128"/>
                <a:gd name="T6" fmla="*/ 0 w 40"/>
                <a:gd name="T7" fmla="*/ 20 h 128"/>
                <a:gd name="T8" fmla="*/ 0 w 40"/>
                <a:gd name="T9" fmla="*/ 108 h 128"/>
                <a:gd name="T10" fmla="*/ 20 w 40"/>
                <a:gd name="T11" fmla="*/ 128 h 128"/>
                <a:gd name="T12" fmla="*/ 40 w 40"/>
                <a:gd name="T13" fmla="*/ 10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28">
                  <a:moveTo>
                    <a:pt x="40" y="108"/>
                  </a:move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B30A5319-C323-45F6-A420-209E53AE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4100" y="1316038"/>
              <a:ext cx="949325" cy="268288"/>
            </a:xfrm>
            <a:custGeom>
              <a:avLst/>
              <a:gdLst>
                <a:gd name="T0" fmla="*/ 985 w 997"/>
                <a:gd name="T1" fmla="*/ 176 h 281"/>
                <a:gd name="T2" fmla="*/ 943 w 997"/>
                <a:gd name="T3" fmla="*/ 40 h 281"/>
                <a:gd name="T4" fmla="*/ 943 w 997"/>
                <a:gd name="T5" fmla="*/ 0 h 281"/>
                <a:gd name="T6" fmla="*/ 35 w 997"/>
                <a:gd name="T7" fmla="*/ 20 h 281"/>
                <a:gd name="T8" fmla="*/ 68 w 997"/>
                <a:gd name="T9" fmla="*/ 40 h 281"/>
                <a:gd name="T10" fmla="*/ 12 w 997"/>
                <a:gd name="T11" fmla="*/ 178 h 281"/>
                <a:gd name="T12" fmla="*/ 86 w 997"/>
                <a:gd name="T13" fmla="*/ 278 h 281"/>
                <a:gd name="T14" fmla="*/ 205 w 997"/>
                <a:gd name="T15" fmla="*/ 232 h 281"/>
                <a:gd name="T16" fmla="*/ 302 w 997"/>
                <a:gd name="T17" fmla="*/ 281 h 281"/>
                <a:gd name="T18" fmla="*/ 498 w 997"/>
                <a:gd name="T19" fmla="*/ 279 h 281"/>
                <a:gd name="T20" fmla="*/ 500 w 997"/>
                <a:gd name="T21" fmla="*/ 279 h 281"/>
                <a:gd name="T22" fmla="*/ 696 w 997"/>
                <a:gd name="T23" fmla="*/ 281 h 281"/>
                <a:gd name="T24" fmla="*/ 793 w 997"/>
                <a:gd name="T25" fmla="*/ 232 h 281"/>
                <a:gd name="T26" fmla="*/ 911 w 997"/>
                <a:gd name="T27" fmla="*/ 278 h 281"/>
                <a:gd name="T28" fmla="*/ 985 w 997"/>
                <a:gd name="T29" fmla="*/ 178 h 281"/>
                <a:gd name="T30" fmla="*/ 54 w 997"/>
                <a:gd name="T31" fmla="*/ 227 h 281"/>
                <a:gd name="T32" fmla="*/ 111 w 997"/>
                <a:gd name="T33" fmla="*/ 40 h 281"/>
                <a:gd name="T34" fmla="*/ 196 w 997"/>
                <a:gd name="T35" fmla="*/ 171 h 281"/>
                <a:gd name="T36" fmla="*/ 382 w 997"/>
                <a:gd name="T37" fmla="*/ 193 h 281"/>
                <a:gd name="T38" fmla="*/ 295 w 997"/>
                <a:gd name="T39" fmla="*/ 240 h 281"/>
                <a:gd name="T40" fmla="*/ 231 w 997"/>
                <a:gd name="T41" fmla="*/ 190 h 281"/>
                <a:gd name="T42" fmla="*/ 274 w 997"/>
                <a:gd name="T43" fmla="*/ 40 h 281"/>
                <a:gd name="T44" fmla="*/ 385 w 997"/>
                <a:gd name="T45" fmla="*/ 186 h 281"/>
                <a:gd name="T46" fmla="*/ 382 w 997"/>
                <a:gd name="T47" fmla="*/ 193 h 281"/>
                <a:gd name="T48" fmla="*/ 499 w 997"/>
                <a:gd name="T49" fmla="*/ 239 h 281"/>
                <a:gd name="T50" fmla="*/ 425 w 997"/>
                <a:gd name="T51" fmla="*/ 186 h 281"/>
                <a:gd name="T52" fmla="*/ 557 w 997"/>
                <a:gd name="T53" fmla="*/ 40 h 281"/>
                <a:gd name="T54" fmla="*/ 500 w 997"/>
                <a:gd name="T55" fmla="*/ 239 h 281"/>
                <a:gd name="T56" fmla="*/ 702 w 997"/>
                <a:gd name="T57" fmla="*/ 240 h 281"/>
                <a:gd name="T58" fmla="*/ 615 w 997"/>
                <a:gd name="T59" fmla="*/ 193 h 281"/>
                <a:gd name="T60" fmla="*/ 613 w 997"/>
                <a:gd name="T61" fmla="*/ 186 h 281"/>
                <a:gd name="T62" fmla="*/ 723 w 997"/>
                <a:gd name="T63" fmla="*/ 40 h 281"/>
                <a:gd name="T64" fmla="*/ 766 w 997"/>
                <a:gd name="T65" fmla="*/ 190 h 281"/>
                <a:gd name="T66" fmla="*/ 943 w 997"/>
                <a:gd name="T67" fmla="*/ 227 h 281"/>
                <a:gd name="T68" fmla="*/ 802 w 997"/>
                <a:gd name="T69" fmla="*/ 172 h 281"/>
                <a:gd name="T70" fmla="*/ 886 w 997"/>
                <a:gd name="T71" fmla="*/ 40 h 281"/>
                <a:gd name="T72" fmla="*/ 943 w 997"/>
                <a:gd name="T73" fmla="*/ 22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97" h="281">
                  <a:moveTo>
                    <a:pt x="985" y="178"/>
                  </a:moveTo>
                  <a:cubicBezTo>
                    <a:pt x="985" y="177"/>
                    <a:pt x="985" y="177"/>
                    <a:pt x="985" y="176"/>
                  </a:cubicBezTo>
                  <a:cubicBezTo>
                    <a:pt x="930" y="40"/>
                    <a:pt x="930" y="40"/>
                    <a:pt x="930" y="40"/>
                  </a:cubicBezTo>
                  <a:cubicBezTo>
                    <a:pt x="943" y="40"/>
                    <a:pt x="943" y="40"/>
                    <a:pt x="943" y="40"/>
                  </a:cubicBezTo>
                  <a:cubicBezTo>
                    <a:pt x="954" y="40"/>
                    <a:pt x="963" y="31"/>
                    <a:pt x="963" y="20"/>
                  </a:cubicBezTo>
                  <a:cubicBezTo>
                    <a:pt x="963" y="9"/>
                    <a:pt x="954" y="0"/>
                    <a:pt x="94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4" y="0"/>
                    <a:pt x="35" y="9"/>
                    <a:pt x="35" y="20"/>
                  </a:cubicBezTo>
                  <a:cubicBezTo>
                    <a:pt x="35" y="31"/>
                    <a:pt x="44" y="40"/>
                    <a:pt x="55" y="4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12" y="177"/>
                    <a:pt x="12" y="177"/>
                    <a:pt x="12" y="178"/>
                  </a:cubicBezTo>
                  <a:cubicBezTo>
                    <a:pt x="11" y="182"/>
                    <a:pt x="0" y="222"/>
                    <a:pt x="22" y="251"/>
                  </a:cubicBezTo>
                  <a:cubicBezTo>
                    <a:pt x="36" y="269"/>
                    <a:pt x="57" y="278"/>
                    <a:pt x="86" y="278"/>
                  </a:cubicBezTo>
                  <a:cubicBezTo>
                    <a:pt x="87" y="278"/>
                    <a:pt x="87" y="278"/>
                    <a:pt x="88" y="278"/>
                  </a:cubicBezTo>
                  <a:cubicBezTo>
                    <a:pt x="92" y="278"/>
                    <a:pt x="160" y="278"/>
                    <a:pt x="205" y="232"/>
                  </a:cubicBezTo>
                  <a:cubicBezTo>
                    <a:pt x="218" y="256"/>
                    <a:pt x="246" y="280"/>
                    <a:pt x="295" y="280"/>
                  </a:cubicBezTo>
                  <a:cubicBezTo>
                    <a:pt x="296" y="280"/>
                    <a:pt x="298" y="281"/>
                    <a:pt x="302" y="281"/>
                  </a:cubicBezTo>
                  <a:cubicBezTo>
                    <a:pt x="321" y="281"/>
                    <a:pt x="369" y="276"/>
                    <a:pt x="404" y="231"/>
                  </a:cubicBezTo>
                  <a:cubicBezTo>
                    <a:pt x="422" y="256"/>
                    <a:pt x="452" y="279"/>
                    <a:pt x="498" y="279"/>
                  </a:cubicBezTo>
                  <a:cubicBezTo>
                    <a:pt x="498" y="279"/>
                    <a:pt x="498" y="279"/>
                    <a:pt x="499" y="279"/>
                  </a:cubicBezTo>
                  <a:cubicBezTo>
                    <a:pt x="499" y="279"/>
                    <a:pt x="499" y="279"/>
                    <a:pt x="500" y="279"/>
                  </a:cubicBezTo>
                  <a:cubicBezTo>
                    <a:pt x="545" y="279"/>
                    <a:pt x="575" y="256"/>
                    <a:pt x="593" y="231"/>
                  </a:cubicBezTo>
                  <a:cubicBezTo>
                    <a:pt x="629" y="276"/>
                    <a:pt x="676" y="281"/>
                    <a:pt x="696" y="281"/>
                  </a:cubicBezTo>
                  <a:cubicBezTo>
                    <a:pt x="699" y="281"/>
                    <a:pt x="701" y="280"/>
                    <a:pt x="703" y="280"/>
                  </a:cubicBezTo>
                  <a:cubicBezTo>
                    <a:pt x="751" y="280"/>
                    <a:pt x="779" y="256"/>
                    <a:pt x="793" y="232"/>
                  </a:cubicBezTo>
                  <a:cubicBezTo>
                    <a:pt x="835" y="276"/>
                    <a:pt x="901" y="278"/>
                    <a:pt x="908" y="278"/>
                  </a:cubicBezTo>
                  <a:cubicBezTo>
                    <a:pt x="910" y="278"/>
                    <a:pt x="910" y="278"/>
                    <a:pt x="911" y="278"/>
                  </a:cubicBezTo>
                  <a:cubicBezTo>
                    <a:pt x="940" y="278"/>
                    <a:pt x="962" y="269"/>
                    <a:pt x="975" y="251"/>
                  </a:cubicBezTo>
                  <a:cubicBezTo>
                    <a:pt x="997" y="222"/>
                    <a:pt x="987" y="182"/>
                    <a:pt x="985" y="178"/>
                  </a:cubicBezTo>
                  <a:close/>
                  <a:moveTo>
                    <a:pt x="88" y="238"/>
                  </a:moveTo>
                  <a:cubicBezTo>
                    <a:pt x="71" y="238"/>
                    <a:pt x="60" y="234"/>
                    <a:pt x="54" y="227"/>
                  </a:cubicBezTo>
                  <a:cubicBezTo>
                    <a:pt x="46" y="216"/>
                    <a:pt x="48" y="197"/>
                    <a:pt x="50" y="19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233" y="40"/>
                    <a:pt x="233" y="40"/>
                    <a:pt x="233" y="40"/>
                  </a:cubicBezTo>
                  <a:cubicBezTo>
                    <a:pt x="196" y="171"/>
                    <a:pt x="196" y="171"/>
                    <a:pt x="196" y="171"/>
                  </a:cubicBezTo>
                  <a:cubicBezTo>
                    <a:pt x="175" y="238"/>
                    <a:pt x="92" y="238"/>
                    <a:pt x="88" y="238"/>
                  </a:cubicBezTo>
                  <a:close/>
                  <a:moveTo>
                    <a:pt x="382" y="193"/>
                  </a:moveTo>
                  <a:cubicBezTo>
                    <a:pt x="351" y="245"/>
                    <a:pt x="300" y="241"/>
                    <a:pt x="298" y="240"/>
                  </a:cubicBezTo>
                  <a:cubicBezTo>
                    <a:pt x="297" y="240"/>
                    <a:pt x="296" y="240"/>
                    <a:pt x="295" y="240"/>
                  </a:cubicBezTo>
                  <a:cubicBezTo>
                    <a:pt x="242" y="240"/>
                    <a:pt x="234" y="201"/>
                    <a:pt x="233" y="197"/>
                  </a:cubicBezTo>
                  <a:cubicBezTo>
                    <a:pt x="233" y="194"/>
                    <a:pt x="232" y="192"/>
                    <a:pt x="231" y="190"/>
                  </a:cubicBezTo>
                  <a:cubicBezTo>
                    <a:pt x="232" y="188"/>
                    <a:pt x="233" y="185"/>
                    <a:pt x="234" y="183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400" y="40"/>
                    <a:pt x="400" y="40"/>
                    <a:pt x="400" y="40"/>
                  </a:cubicBezTo>
                  <a:cubicBezTo>
                    <a:pt x="385" y="186"/>
                    <a:pt x="385" y="186"/>
                    <a:pt x="385" y="186"/>
                  </a:cubicBezTo>
                  <a:cubicBezTo>
                    <a:pt x="385" y="187"/>
                    <a:pt x="385" y="189"/>
                    <a:pt x="385" y="190"/>
                  </a:cubicBezTo>
                  <a:cubicBezTo>
                    <a:pt x="384" y="191"/>
                    <a:pt x="383" y="192"/>
                    <a:pt x="382" y="193"/>
                  </a:cubicBezTo>
                  <a:close/>
                  <a:moveTo>
                    <a:pt x="500" y="239"/>
                  </a:moveTo>
                  <a:cubicBezTo>
                    <a:pt x="499" y="239"/>
                    <a:pt x="499" y="239"/>
                    <a:pt x="499" y="239"/>
                  </a:cubicBezTo>
                  <a:cubicBezTo>
                    <a:pt x="498" y="239"/>
                    <a:pt x="498" y="239"/>
                    <a:pt x="498" y="239"/>
                  </a:cubicBezTo>
                  <a:cubicBezTo>
                    <a:pt x="448" y="239"/>
                    <a:pt x="429" y="198"/>
                    <a:pt x="425" y="186"/>
                  </a:cubicBezTo>
                  <a:cubicBezTo>
                    <a:pt x="440" y="40"/>
                    <a:pt x="440" y="40"/>
                    <a:pt x="440" y="40"/>
                  </a:cubicBezTo>
                  <a:cubicBezTo>
                    <a:pt x="557" y="40"/>
                    <a:pt x="557" y="40"/>
                    <a:pt x="557" y="40"/>
                  </a:cubicBezTo>
                  <a:cubicBezTo>
                    <a:pt x="572" y="186"/>
                    <a:pt x="572" y="186"/>
                    <a:pt x="572" y="186"/>
                  </a:cubicBezTo>
                  <a:cubicBezTo>
                    <a:pt x="568" y="198"/>
                    <a:pt x="549" y="239"/>
                    <a:pt x="500" y="239"/>
                  </a:cubicBezTo>
                  <a:close/>
                  <a:moveTo>
                    <a:pt x="764" y="196"/>
                  </a:moveTo>
                  <a:cubicBezTo>
                    <a:pt x="763" y="201"/>
                    <a:pt x="755" y="240"/>
                    <a:pt x="702" y="240"/>
                  </a:cubicBezTo>
                  <a:cubicBezTo>
                    <a:pt x="701" y="240"/>
                    <a:pt x="700" y="240"/>
                    <a:pt x="700" y="240"/>
                  </a:cubicBezTo>
                  <a:cubicBezTo>
                    <a:pt x="699" y="240"/>
                    <a:pt x="646" y="246"/>
                    <a:pt x="615" y="193"/>
                  </a:cubicBezTo>
                  <a:cubicBezTo>
                    <a:pt x="614" y="192"/>
                    <a:pt x="613" y="191"/>
                    <a:pt x="612" y="190"/>
                  </a:cubicBezTo>
                  <a:cubicBezTo>
                    <a:pt x="612" y="189"/>
                    <a:pt x="613" y="187"/>
                    <a:pt x="613" y="186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723" y="40"/>
                    <a:pt x="723" y="40"/>
                    <a:pt x="723" y="40"/>
                  </a:cubicBezTo>
                  <a:cubicBezTo>
                    <a:pt x="763" y="183"/>
                    <a:pt x="763" y="183"/>
                    <a:pt x="763" y="183"/>
                  </a:cubicBezTo>
                  <a:cubicBezTo>
                    <a:pt x="764" y="186"/>
                    <a:pt x="765" y="188"/>
                    <a:pt x="766" y="190"/>
                  </a:cubicBezTo>
                  <a:cubicBezTo>
                    <a:pt x="765" y="192"/>
                    <a:pt x="764" y="194"/>
                    <a:pt x="764" y="196"/>
                  </a:cubicBezTo>
                  <a:close/>
                  <a:moveTo>
                    <a:pt x="943" y="227"/>
                  </a:moveTo>
                  <a:cubicBezTo>
                    <a:pt x="937" y="234"/>
                    <a:pt x="926" y="238"/>
                    <a:pt x="909" y="238"/>
                  </a:cubicBezTo>
                  <a:cubicBezTo>
                    <a:pt x="906" y="238"/>
                    <a:pt x="823" y="238"/>
                    <a:pt x="802" y="172"/>
                  </a:cubicBezTo>
                  <a:cubicBezTo>
                    <a:pt x="765" y="40"/>
                    <a:pt x="765" y="40"/>
                    <a:pt x="765" y="40"/>
                  </a:cubicBezTo>
                  <a:cubicBezTo>
                    <a:pt x="886" y="40"/>
                    <a:pt x="886" y="40"/>
                    <a:pt x="886" y="40"/>
                  </a:cubicBezTo>
                  <a:cubicBezTo>
                    <a:pt x="947" y="190"/>
                    <a:pt x="947" y="190"/>
                    <a:pt x="947" y="190"/>
                  </a:cubicBezTo>
                  <a:cubicBezTo>
                    <a:pt x="949" y="197"/>
                    <a:pt x="951" y="216"/>
                    <a:pt x="943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349147-EF57-4882-8A0B-04630DA9CC95}"/>
              </a:ext>
            </a:extLst>
          </p:cNvPr>
          <p:cNvCxnSpPr>
            <a:cxnSpLocks/>
          </p:cNvCxnSpPr>
          <p:nvPr/>
        </p:nvCxnSpPr>
        <p:spPr>
          <a:xfrm>
            <a:off x="7121781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DCF983-2C18-4C3E-87D2-26767A1B8E42}"/>
              </a:ext>
            </a:extLst>
          </p:cNvPr>
          <p:cNvCxnSpPr>
            <a:cxnSpLocks/>
          </p:cNvCxnSpPr>
          <p:nvPr/>
        </p:nvCxnSpPr>
        <p:spPr>
          <a:xfrm>
            <a:off x="8093331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664DB7E-96B4-4393-A281-123EA2669CF2}"/>
              </a:ext>
            </a:extLst>
          </p:cNvPr>
          <p:cNvCxnSpPr>
            <a:cxnSpLocks/>
          </p:cNvCxnSpPr>
          <p:nvPr/>
        </p:nvCxnSpPr>
        <p:spPr>
          <a:xfrm>
            <a:off x="9218686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956F3A7-21AD-45C0-AB23-D40FB2E35503}"/>
              </a:ext>
            </a:extLst>
          </p:cNvPr>
          <p:cNvCxnSpPr>
            <a:cxnSpLocks/>
          </p:cNvCxnSpPr>
          <p:nvPr/>
        </p:nvCxnSpPr>
        <p:spPr>
          <a:xfrm>
            <a:off x="10173146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A48071C-C893-4505-99BA-FDBC43999940}"/>
              </a:ext>
            </a:extLst>
          </p:cNvPr>
          <p:cNvSpPr txBox="1"/>
          <p:nvPr/>
        </p:nvSpPr>
        <p:spPr>
          <a:xfrm>
            <a:off x="6418704" y="2674030"/>
            <a:ext cx="73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Supplier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A991CC-DBB7-4398-B154-E122B9EA3269}"/>
              </a:ext>
            </a:extLst>
          </p:cNvPr>
          <p:cNvSpPr txBox="1"/>
          <p:nvPr/>
        </p:nvSpPr>
        <p:spPr>
          <a:xfrm>
            <a:off x="7281413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Manufacturer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56FFDB-19C8-4B6F-942C-37BE89EB25A5}"/>
              </a:ext>
            </a:extLst>
          </p:cNvPr>
          <p:cNvSpPr txBox="1"/>
          <p:nvPr/>
        </p:nvSpPr>
        <p:spPr>
          <a:xfrm>
            <a:off x="8314568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Distributor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21E59D-24B1-49F0-A297-C577DFB45D41}"/>
              </a:ext>
            </a:extLst>
          </p:cNvPr>
          <p:cNvSpPr txBox="1"/>
          <p:nvPr/>
        </p:nvSpPr>
        <p:spPr>
          <a:xfrm>
            <a:off x="9347723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Retailer</a:t>
            </a:r>
          </a:p>
        </p:txBody>
      </p:sp>
      <p:sp>
        <p:nvSpPr>
          <p:cNvPr id="59" name="Freeform 96">
            <a:extLst>
              <a:ext uri="{FF2B5EF4-FFF2-40B4-BE49-F238E27FC236}">
                <a16:creationId xmlns:a16="http://schemas.microsoft.com/office/drawing/2014/main" id="{128B2C2B-6548-4138-9679-6DB0EC3519C5}"/>
              </a:ext>
            </a:extLst>
          </p:cNvPr>
          <p:cNvSpPr>
            <a:spLocks noEditPoints="1"/>
          </p:cNvSpPr>
          <p:nvPr/>
        </p:nvSpPr>
        <p:spPr bwMode="auto">
          <a:xfrm>
            <a:off x="10564646" y="1968639"/>
            <a:ext cx="201100" cy="343388"/>
          </a:xfrm>
          <a:custGeom>
            <a:avLst/>
            <a:gdLst>
              <a:gd name="T0" fmla="*/ 531 w 531"/>
              <a:gd name="T1" fmla="*/ 382 h 904"/>
              <a:gd name="T2" fmla="*/ 530 w 531"/>
              <a:gd name="T3" fmla="*/ 377 h 904"/>
              <a:gd name="T4" fmla="*/ 528 w 531"/>
              <a:gd name="T5" fmla="*/ 373 h 904"/>
              <a:gd name="T6" fmla="*/ 524 w 531"/>
              <a:gd name="T7" fmla="*/ 368 h 904"/>
              <a:gd name="T8" fmla="*/ 520 w 531"/>
              <a:gd name="T9" fmla="*/ 366 h 904"/>
              <a:gd name="T10" fmla="*/ 472 w 531"/>
              <a:gd name="T11" fmla="*/ 105 h 904"/>
              <a:gd name="T12" fmla="*/ 262 w 531"/>
              <a:gd name="T13" fmla="*/ 105 h 904"/>
              <a:gd name="T14" fmla="*/ 302 w 531"/>
              <a:gd name="T15" fmla="*/ 105 h 904"/>
              <a:gd name="T16" fmla="*/ 432 w 531"/>
              <a:gd name="T17" fmla="*/ 105 h 904"/>
              <a:gd name="T18" fmla="*/ 298 w 531"/>
              <a:gd name="T19" fmla="*/ 247 h 904"/>
              <a:gd name="T20" fmla="*/ 193 w 531"/>
              <a:gd name="T21" fmla="*/ 118 h 904"/>
              <a:gd name="T22" fmla="*/ 108 w 531"/>
              <a:gd name="T23" fmla="*/ 203 h 904"/>
              <a:gd name="T24" fmla="*/ 193 w 531"/>
              <a:gd name="T25" fmla="*/ 158 h 904"/>
              <a:gd name="T26" fmla="*/ 258 w 531"/>
              <a:gd name="T27" fmla="*/ 225 h 904"/>
              <a:gd name="T28" fmla="*/ 193 w 531"/>
              <a:gd name="T29" fmla="*/ 202 h 904"/>
              <a:gd name="T30" fmla="*/ 0 w 531"/>
              <a:gd name="T31" fmla="*/ 328 h 904"/>
              <a:gd name="T32" fmla="*/ 0 w 531"/>
              <a:gd name="T33" fmla="*/ 331 h 904"/>
              <a:gd name="T34" fmla="*/ 11 w 531"/>
              <a:gd name="T35" fmla="*/ 738 h 904"/>
              <a:gd name="T36" fmla="*/ 328 w 531"/>
              <a:gd name="T37" fmla="*/ 904 h 904"/>
              <a:gd name="T38" fmla="*/ 521 w 531"/>
              <a:gd name="T39" fmla="*/ 792 h 904"/>
              <a:gd name="T40" fmla="*/ 531 w 531"/>
              <a:gd name="T41" fmla="*/ 383 h 904"/>
              <a:gd name="T42" fmla="*/ 531 w 531"/>
              <a:gd name="T43" fmla="*/ 383 h 904"/>
              <a:gd name="T44" fmla="*/ 328 w 531"/>
              <a:gd name="T45" fmla="*/ 469 h 904"/>
              <a:gd name="T46" fmla="*/ 298 w 531"/>
              <a:gd name="T47" fmla="*/ 292 h 904"/>
              <a:gd name="T48" fmla="*/ 258 w 531"/>
              <a:gd name="T49" fmla="*/ 432 h 904"/>
              <a:gd name="T50" fmla="*/ 222 w 531"/>
              <a:gd name="T51" fmla="*/ 252 h 904"/>
              <a:gd name="T52" fmla="*/ 258 w 531"/>
              <a:gd name="T53" fmla="*/ 432 h 904"/>
              <a:gd name="T54" fmla="*/ 182 w 531"/>
              <a:gd name="T55" fmla="*/ 392 h 904"/>
              <a:gd name="T56" fmla="*/ 182 w 531"/>
              <a:gd name="T57" fmla="*/ 255 h 904"/>
              <a:gd name="T58" fmla="*/ 308 w 531"/>
              <a:gd name="T59" fmla="*/ 504 h 904"/>
              <a:gd name="T60" fmla="*/ 40 w 531"/>
              <a:gd name="T61" fmla="*/ 708 h 904"/>
              <a:gd name="T62" fmla="*/ 348 w 531"/>
              <a:gd name="T63" fmla="*/ 849 h 904"/>
              <a:gd name="T64" fmla="*/ 491 w 531"/>
              <a:gd name="T65" fmla="*/ 419 h 904"/>
              <a:gd name="T66" fmla="*/ 348 w 531"/>
              <a:gd name="T67" fmla="*/ 84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31" h="904">
                <a:moveTo>
                  <a:pt x="531" y="383"/>
                </a:moveTo>
                <a:cubicBezTo>
                  <a:pt x="531" y="383"/>
                  <a:pt x="531" y="382"/>
                  <a:pt x="531" y="382"/>
                </a:cubicBezTo>
                <a:cubicBezTo>
                  <a:pt x="531" y="381"/>
                  <a:pt x="531" y="379"/>
                  <a:pt x="530" y="378"/>
                </a:cubicBezTo>
                <a:cubicBezTo>
                  <a:pt x="530" y="378"/>
                  <a:pt x="530" y="377"/>
                  <a:pt x="530" y="377"/>
                </a:cubicBezTo>
                <a:cubicBezTo>
                  <a:pt x="529" y="376"/>
                  <a:pt x="529" y="375"/>
                  <a:pt x="528" y="374"/>
                </a:cubicBezTo>
                <a:cubicBezTo>
                  <a:pt x="528" y="373"/>
                  <a:pt x="528" y="373"/>
                  <a:pt x="528" y="373"/>
                </a:cubicBezTo>
                <a:cubicBezTo>
                  <a:pt x="527" y="371"/>
                  <a:pt x="526" y="370"/>
                  <a:pt x="525" y="369"/>
                </a:cubicBezTo>
                <a:cubicBezTo>
                  <a:pt x="525" y="369"/>
                  <a:pt x="524" y="369"/>
                  <a:pt x="524" y="368"/>
                </a:cubicBezTo>
                <a:cubicBezTo>
                  <a:pt x="523" y="368"/>
                  <a:pt x="522" y="367"/>
                  <a:pt x="521" y="366"/>
                </a:cubicBezTo>
                <a:cubicBezTo>
                  <a:pt x="521" y="366"/>
                  <a:pt x="521" y="366"/>
                  <a:pt x="520" y="366"/>
                </a:cubicBezTo>
                <a:cubicBezTo>
                  <a:pt x="472" y="340"/>
                  <a:pt x="472" y="340"/>
                  <a:pt x="472" y="340"/>
                </a:cubicBezTo>
                <a:cubicBezTo>
                  <a:pt x="472" y="105"/>
                  <a:pt x="472" y="105"/>
                  <a:pt x="472" y="105"/>
                </a:cubicBezTo>
                <a:cubicBezTo>
                  <a:pt x="472" y="47"/>
                  <a:pt x="424" y="0"/>
                  <a:pt x="367" y="0"/>
                </a:cubicBezTo>
                <a:cubicBezTo>
                  <a:pt x="309" y="0"/>
                  <a:pt x="262" y="47"/>
                  <a:pt x="262" y="105"/>
                </a:cubicBezTo>
                <a:cubicBezTo>
                  <a:pt x="262" y="116"/>
                  <a:pt x="271" y="125"/>
                  <a:pt x="282" y="125"/>
                </a:cubicBezTo>
                <a:cubicBezTo>
                  <a:pt x="293" y="125"/>
                  <a:pt x="302" y="116"/>
                  <a:pt x="302" y="105"/>
                </a:cubicBezTo>
                <a:cubicBezTo>
                  <a:pt x="302" y="69"/>
                  <a:pt x="331" y="40"/>
                  <a:pt x="367" y="40"/>
                </a:cubicBezTo>
                <a:cubicBezTo>
                  <a:pt x="402" y="40"/>
                  <a:pt x="432" y="69"/>
                  <a:pt x="432" y="105"/>
                </a:cubicBezTo>
                <a:cubicBezTo>
                  <a:pt x="432" y="318"/>
                  <a:pt x="432" y="318"/>
                  <a:pt x="432" y="318"/>
                </a:cubicBezTo>
                <a:cubicBezTo>
                  <a:pt x="298" y="247"/>
                  <a:pt x="298" y="247"/>
                  <a:pt x="298" y="247"/>
                </a:cubicBezTo>
                <a:cubicBezTo>
                  <a:pt x="298" y="223"/>
                  <a:pt x="298" y="223"/>
                  <a:pt x="298" y="223"/>
                </a:cubicBezTo>
                <a:cubicBezTo>
                  <a:pt x="298" y="165"/>
                  <a:pt x="251" y="118"/>
                  <a:pt x="193" y="118"/>
                </a:cubicBezTo>
                <a:cubicBezTo>
                  <a:pt x="152" y="118"/>
                  <a:pt x="116" y="140"/>
                  <a:pt x="99" y="177"/>
                </a:cubicBezTo>
                <a:cubicBezTo>
                  <a:pt x="94" y="187"/>
                  <a:pt x="98" y="199"/>
                  <a:pt x="108" y="203"/>
                </a:cubicBezTo>
                <a:cubicBezTo>
                  <a:pt x="118" y="208"/>
                  <a:pt x="130" y="204"/>
                  <a:pt x="134" y="194"/>
                </a:cubicBezTo>
                <a:cubicBezTo>
                  <a:pt x="145" y="172"/>
                  <a:pt x="168" y="158"/>
                  <a:pt x="193" y="158"/>
                </a:cubicBezTo>
                <a:cubicBezTo>
                  <a:pt x="229" y="158"/>
                  <a:pt x="258" y="187"/>
                  <a:pt x="258" y="223"/>
                </a:cubicBezTo>
                <a:cubicBezTo>
                  <a:pt x="258" y="225"/>
                  <a:pt x="258" y="225"/>
                  <a:pt x="258" y="225"/>
                </a:cubicBezTo>
                <a:cubicBezTo>
                  <a:pt x="213" y="201"/>
                  <a:pt x="213" y="201"/>
                  <a:pt x="213" y="201"/>
                </a:cubicBezTo>
                <a:cubicBezTo>
                  <a:pt x="206" y="198"/>
                  <a:pt x="199" y="198"/>
                  <a:pt x="193" y="202"/>
                </a:cubicBezTo>
                <a:cubicBezTo>
                  <a:pt x="10" y="311"/>
                  <a:pt x="10" y="311"/>
                  <a:pt x="10" y="311"/>
                </a:cubicBezTo>
                <a:cubicBezTo>
                  <a:pt x="4" y="315"/>
                  <a:pt x="0" y="321"/>
                  <a:pt x="0" y="328"/>
                </a:cubicBezTo>
                <a:cubicBezTo>
                  <a:pt x="0" y="329"/>
                  <a:pt x="1" y="329"/>
                  <a:pt x="1" y="330"/>
                </a:cubicBezTo>
                <a:cubicBezTo>
                  <a:pt x="1" y="330"/>
                  <a:pt x="0" y="331"/>
                  <a:pt x="0" y="331"/>
                </a:cubicBezTo>
                <a:cubicBezTo>
                  <a:pt x="0" y="720"/>
                  <a:pt x="0" y="720"/>
                  <a:pt x="0" y="720"/>
                </a:cubicBezTo>
                <a:cubicBezTo>
                  <a:pt x="0" y="727"/>
                  <a:pt x="5" y="734"/>
                  <a:pt x="11" y="738"/>
                </a:cubicBezTo>
                <a:cubicBezTo>
                  <a:pt x="319" y="902"/>
                  <a:pt x="319" y="902"/>
                  <a:pt x="319" y="902"/>
                </a:cubicBezTo>
                <a:cubicBezTo>
                  <a:pt x="322" y="904"/>
                  <a:pt x="325" y="904"/>
                  <a:pt x="328" y="904"/>
                </a:cubicBezTo>
                <a:cubicBezTo>
                  <a:pt x="332" y="904"/>
                  <a:pt x="335" y="903"/>
                  <a:pt x="339" y="902"/>
                </a:cubicBezTo>
                <a:cubicBezTo>
                  <a:pt x="521" y="792"/>
                  <a:pt x="521" y="792"/>
                  <a:pt x="521" y="792"/>
                </a:cubicBezTo>
                <a:cubicBezTo>
                  <a:pt x="527" y="789"/>
                  <a:pt x="531" y="782"/>
                  <a:pt x="531" y="775"/>
                </a:cubicBezTo>
                <a:cubicBezTo>
                  <a:pt x="531" y="383"/>
                  <a:pt x="531" y="383"/>
                  <a:pt x="531" y="383"/>
                </a:cubicBezTo>
                <a:cubicBezTo>
                  <a:pt x="531" y="383"/>
                  <a:pt x="531" y="383"/>
                  <a:pt x="531" y="383"/>
                </a:cubicBezTo>
                <a:cubicBezTo>
                  <a:pt x="531" y="383"/>
                  <a:pt x="531" y="383"/>
                  <a:pt x="531" y="383"/>
                </a:cubicBezTo>
                <a:close/>
                <a:moveTo>
                  <a:pt x="470" y="384"/>
                </a:moveTo>
                <a:cubicBezTo>
                  <a:pt x="328" y="469"/>
                  <a:pt x="328" y="469"/>
                  <a:pt x="328" y="469"/>
                </a:cubicBezTo>
                <a:cubicBezTo>
                  <a:pt x="298" y="453"/>
                  <a:pt x="298" y="453"/>
                  <a:pt x="298" y="453"/>
                </a:cubicBezTo>
                <a:cubicBezTo>
                  <a:pt x="298" y="292"/>
                  <a:pt x="298" y="292"/>
                  <a:pt x="298" y="292"/>
                </a:cubicBezTo>
                <a:lnTo>
                  <a:pt x="470" y="384"/>
                </a:lnTo>
                <a:close/>
                <a:moveTo>
                  <a:pt x="258" y="432"/>
                </a:moveTo>
                <a:cubicBezTo>
                  <a:pt x="222" y="413"/>
                  <a:pt x="222" y="413"/>
                  <a:pt x="222" y="413"/>
                </a:cubicBezTo>
                <a:cubicBezTo>
                  <a:pt x="222" y="252"/>
                  <a:pt x="222" y="252"/>
                  <a:pt x="222" y="252"/>
                </a:cubicBezTo>
                <a:cubicBezTo>
                  <a:pt x="258" y="271"/>
                  <a:pt x="258" y="271"/>
                  <a:pt x="258" y="271"/>
                </a:cubicBezTo>
                <a:lnTo>
                  <a:pt x="258" y="432"/>
                </a:lnTo>
                <a:close/>
                <a:moveTo>
                  <a:pt x="182" y="255"/>
                </a:moveTo>
                <a:cubicBezTo>
                  <a:pt x="182" y="392"/>
                  <a:pt x="182" y="392"/>
                  <a:pt x="182" y="392"/>
                </a:cubicBezTo>
                <a:cubicBezTo>
                  <a:pt x="61" y="327"/>
                  <a:pt x="61" y="327"/>
                  <a:pt x="61" y="327"/>
                </a:cubicBezTo>
                <a:lnTo>
                  <a:pt x="182" y="255"/>
                </a:lnTo>
                <a:close/>
                <a:moveTo>
                  <a:pt x="40" y="361"/>
                </a:moveTo>
                <a:cubicBezTo>
                  <a:pt x="308" y="504"/>
                  <a:pt x="308" y="504"/>
                  <a:pt x="308" y="504"/>
                </a:cubicBezTo>
                <a:cubicBezTo>
                  <a:pt x="308" y="851"/>
                  <a:pt x="308" y="851"/>
                  <a:pt x="308" y="851"/>
                </a:cubicBezTo>
                <a:cubicBezTo>
                  <a:pt x="40" y="708"/>
                  <a:pt x="40" y="708"/>
                  <a:pt x="40" y="708"/>
                </a:cubicBezTo>
                <a:lnTo>
                  <a:pt x="40" y="361"/>
                </a:lnTo>
                <a:close/>
                <a:moveTo>
                  <a:pt x="348" y="849"/>
                </a:moveTo>
                <a:cubicBezTo>
                  <a:pt x="348" y="504"/>
                  <a:pt x="348" y="504"/>
                  <a:pt x="348" y="504"/>
                </a:cubicBezTo>
                <a:cubicBezTo>
                  <a:pt x="491" y="419"/>
                  <a:pt x="491" y="419"/>
                  <a:pt x="491" y="419"/>
                </a:cubicBezTo>
                <a:cubicBezTo>
                  <a:pt x="491" y="764"/>
                  <a:pt x="491" y="764"/>
                  <a:pt x="491" y="764"/>
                </a:cubicBezTo>
                <a:lnTo>
                  <a:pt x="348" y="84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64520F8-AAB2-4FAB-9D1E-C9E34F1B1B04}"/>
              </a:ext>
            </a:extLst>
          </p:cNvPr>
          <p:cNvGrpSpPr/>
          <p:nvPr/>
        </p:nvGrpSpPr>
        <p:grpSpPr>
          <a:xfrm>
            <a:off x="10753141" y="2165347"/>
            <a:ext cx="439736" cy="441371"/>
            <a:chOff x="2624138" y="1274763"/>
            <a:chExt cx="854075" cy="857250"/>
          </a:xfrm>
        </p:grpSpPr>
        <p:sp>
          <p:nvSpPr>
            <p:cNvPr id="61" name="Freeform 77">
              <a:extLst>
                <a:ext uri="{FF2B5EF4-FFF2-40B4-BE49-F238E27FC236}">
                  <a16:creationId xmlns:a16="http://schemas.microsoft.com/office/drawing/2014/main" id="{40CF6162-0495-4EA3-8C8E-26CEBE1ACE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0525" y="1274763"/>
              <a:ext cx="196850" cy="196850"/>
            </a:xfrm>
            <a:custGeom>
              <a:avLst/>
              <a:gdLst>
                <a:gd name="T0" fmla="*/ 103 w 207"/>
                <a:gd name="T1" fmla="*/ 206 h 206"/>
                <a:gd name="T2" fmla="*/ 207 w 207"/>
                <a:gd name="T3" fmla="*/ 103 h 206"/>
                <a:gd name="T4" fmla="*/ 207 w 207"/>
                <a:gd name="T5" fmla="*/ 99 h 206"/>
                <a:gd name="T6" fmla="*/ 200 w 207"/>
                <a:gd name="T7" fmla="*/ 66 h 206"/>
                <a:gd name="T8" fmla="*/ 148 w 207"/>
                <a:gd name="T9" fmla="*/ 10 h 206"/>
                <a:gd name="T10" fmla="*/ 115 w 207"/>
                <a:gd name="T11" fmla="*/ 0 h 206"/>
                <a:gd name="T12" fmla="*/ 103 w 207"/>
                <a:gd name="T13" fmla="*/ 0 h 206"/>
                <a:gd name="T14" fmla="*/ 0 w 207"/>
                <a:gd name="T15" fmla="*/ 103 h 206"/>
                <a:gd name="T16" fmla="*/ 103 w 207"/>
                <a:gd name="T17" fmla="*/ 206 h 206"/>
                <a:gd name="T18" fmla="*/ 103 w 207"/>
                <a:gd name="T19" fmla="*/ 40 h 206"/>
                <a:gd name="T20" fmla="*/ 111 w 207"/>
                <a:gd name="T21" fmla="*/ 40 h 206"/>
                <a:gd name="T22" fmla="*/ 130 w 207"/>
                <a:gd name="T23" fmla="*/ 46 h 206"/>
                <a:gd name="T24" fmla="*/ 162 w 207"/>
                <a:gd name="T25" fmla="*/ 80 h 206"/>
                <a:gd name="T26" fmla="*/ 162 w 207"/>
                <a:gd name="T27" fmla="*/ 80 h 206"/>
                <a:gd name="T28" fmla="*/ 167 w 207"/>
                <a:gd name="T29" fmla="*/ 100 h 206"/>
                <a:gd name="T30" fmla="*/ 167 w 207"/>
                <a:gd name="T31" fmla="*/ 103 h 206"/>
                <a:gd name="T32" fmla="*/ 103 w 207"/>
                <a:gd name="T33" fmla="*/ 166 h 206"/>
                <a:gd name="T34" fmla="*/ 40 w 207"/>
                <a:gd name="T35" fmla="*/ 103 h 206"/>
                <a:gd name="T36" fmla="*/ 103 w 207"/>
                <a:gd name="T37" fmla="*/ 4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7" h="206">
                  <a:moveTo>
                    <a:pt x="103" y="206"/>
                  </a:moveTo>
                  <a:cubicBezTo>
                    <a:pt x="160" y="206"/>
                    <a:pt x="207" y="160"/>
                    <a:pt x="207" y="103"/>
                  </a:cubicBezTo>
                  <a:cubicBezTo>
                    <a:pt x="207" y="102"/>
                    <a:pt x="207" y="101"/>
                    <a:pt x="207" y="99"/>
                  </a:cubicBezTo>
                  <a:cubicBezTo>
                    <a:pt x="206" y="88"/>
                    <a:pt x="204" y="77"/>
                    <a:pt x="200" y="66"/>
                  </a:cubicBezTo>
                  <a:cubicBezTo>
                    <a:pt x="190" y="41"/>
                    <a:pt x="172" y="21"/>
                    <a:pt x="148" y="10"/>
                  </a:cubicBezTo>
                  <a:cubicBezTo>
                    <a:pt x="137" y="5"/>
                    <a:pt x="126" y="2"/>
                    <a:pt x="115" y="0"/>
                  </a:cubicBezTo>
                  <a:cubicBezTo>
                    <a:pt x="111" y="0"/>
                    <a:pt x="107" y="0"/>
                    <a:pt x="103" y="0"/>
                  </a:cubicBezTo>
                  <a:cubicBezTo>
                    <a:pt x="46" y="0"/>
                    <a:pt x="0" y="46"/>
                    <a:pt x="0" y="103"/>
                  </a:cubicBezTo>
                  <a:cubicBezTo>
                    <a:pt x="0" y="160"/>
                    <a:pt x="46" y="206"/>
                    <a:pt x="103" y="206"/>
                  </a:cubicBezTo>
                  <a:close/>
                  <a:moveTo>
                    <a:pt x="103" y="40"/>
                  </a:moveTo>
                  <a:cubicBezTo>
                    <a:pt x="106" y="40"/>
                    <a:pt x="108" y="40"/>
                    <a:pt x="111" y="40"/>
                  </a:cubicBezTo>
                  <a:cubicBezTo>
                    <a:pt x="117" y="41"/>
                    <a:pt x="124" y="43"/>
                    <a:pt x="130" y="46"/>
                  </a:cubicBezTo>
                  <a:cubicBezTo>
                    <a:pt x="145" y="53"/>
                    <a:pt x="157" y="65"/>
                    <a:pt x="162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65" y="87"/>
                    <a:pt x="166" y="94"/>
                    <a:pt x="167" y="10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138"/>
                    <a:pt x="138" y="166"/>
                    <a:pt x="103" y="166"/>
                  </a:cubicBezTo>
                  <a:cubicBezTo>
                    <a:pt x="69" y="166"/>
                    <a:pt x="40" y="138"/>
                    <a:pt x="40" y="103"/>
                  </a:cubicBezTo>
                  <a:cubicBezTo>
                    <a:pt x="40" y="68"/>
                    <a:pt x="69" y="40"/>
                    <a:pt x="103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8">
              <a:extLst>
                <a:ext uri="{FF2B5EF4-FFF2-40B4-BE49-F238E27FC236}">
                  <a16:creationId xmlns:a16="http://schemas.microsoft.com/office/drawing/2014/main" id="{308BD5C8-DB99-4680-821A-99A60CEBA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1508126"/>
              <a:ext cx="301625" cy="341313"/>
            </a:xfrm>
            <a:custGeom>
              <a:avLst/>
              <a:gdLst>
                <a:gd name="T0" fmla="*/ 297 w 317"/>
                <a:gd name="T1" fmla="*/ 0 h 359"/>
                <a:gd name="T2" fmla="*/ 20 w 317"/>
                <a:gd name="T3" fmla="*/ 0 h 359"/>
                <a:gd name="T4" fmla="*/ 0 w 317"/>
                <a:gd name="T5" fmla="*/ 20 h 359"/>
                <a:gd name="T6" fmla="*/ 0 w 317"/>
                <a:gd name="T7" fmla="*/ 338 h 359"/>
                <a:gd name="T8" fmla="*/ 20 w 317"/>
                <a:gd name="T9" fmla="*/ 358 h 359"/>
                <a:gd name="T10" fmla="*/ 40 w 317"/>
                <a:gd name="T11" fmla="*/ 338 h 359"/>
                <a:gd name="T12" fmla="*/ 40 w 317"/>
                <a:gd name="T13" fmla="*/ 40 h 359"/>
                <a:gd name="T14" fmla="*/ 277 w 317"/>
                <a:gd name="T15" fmla="*/ 40 h 359"/>
                <a:gd name="T16" fmla="*/ 277 w 317"/>
                <a:gd name="T17" fmla="*/ 339 h 359"/>
                <a:gd name="T18" fmla="*/ 297 w 317"/>
                <a:gd name="T19" fmla="*/ 359 h 359"/>
                <a:gd name="T20" fmla="*/ 317 w 317"/>
                <a:gd name="T21" fmla="*/ 339 h 359"/>
                <a:gd name="T22" fmla="*/ 317 w 317"/>
                <a:gd name="T23" fmla="*/ 20 h 359"/>
                <a:gd name="T24" fmla="*/ 297 w 317"/>
                <a:gd name="T2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7" h="359">
                  <a:moveTo>
                    <a:pt x="29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0" y="349"/>
                    <a:pt x="9" y="358"/>
                    <a:pt x="20" y="358"/>
                  </a:cubicBezTo>
                  <a:cubicBezTo>
                    <a:pt x="31" y="358"/>
                    <a:pt x="40" y="349"/>
                    <a:pt x="40" y="338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7" y="339"/>
                    <a:pt x="277" y="339"/>
                    <a:pt x="277" y="339"/>
                  </a:cubicBezTo>
                  <a:cubicBezTo>
                    <a:pt x="277" y="350"/>
                    <a:pt x="286" y="359"/>
                    <a:pt x="297" y="359"/>
                  </a:cubicBezTo>
                  <a:cubicBezTo>
                    <a:pt x="308" y="359"/>
                    <a:pt x="317" y="350"/>
                    <a:pt x="317" y="339"/>
                  </a:cubicBezTo>
                  <a:cubicBezTo>
                    <a:pt x="317" y="20"/>
                    <a:pt x="317" y="20"/>
                    <a:pt x="317" y="20"/>
                  </a:cubicBezTo>
                  <a:cubicBezTo>
                    <a:pt x="317" y="9"/>
                    <a:pt x="308" y="0"/>
                    <a:pt x="297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9">
              <a:extLst>
                <a:ext uri="{FF2B5EF4-FFF2-40B4-BE49-F238E27FC236}">
                  <a16:creationId xmlns:a16="http://schemas.microsoft.com/office/drawing/2014/main" id="{491EA7AB-3213-462F-8E9D-B7103A0A8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75" y="1746251"/>
              <a:ext cx="158750" cy="38100"/>
            </a:xfrm>
            <a:custGeom>
              <a:avLst/>
              <a:gdLst>
                <a:gd name="T0" fmla="*/ 147 w 167"/>
                <a:gd name="T1" fmla="*/ 0 h 40"/>
                <a:gd name="T2" fmla="*/ 20 w 167"/>
                <a:gd name="T3" fmla="*/ 0 h 40"/>
                <a:gd name="T4" fmla="*/ 0 w 167"/>
                <a:gd name="T5" fmla="*/ 20 h 40"/>
                <a:gd name="T6" fmla="*/ 20 w 167"/>
                <a:gd name="T7" fmla="*/ 40 h 40"/>
                <a:gd name="T8" fmla="*/ 147 w 167"/>
                <a:gd name="T9" fmla="*/ 40 h 40"/>
                <a:gd name="T10" fmla="*/ 167 w 167"/>
                <a:gd name="T11" fmla="*/ 20 h 40"/>
                <a:gd name="T12" fmla="*/ 147 w 16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40">
                  <a:moveTo>
                    <a:pt x="14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58" y="40"/>
                    <a:pt x="167" y="31"/>
                    <a:pt x="167" y="20"/>
                  </a:cubicBezTo>
                  <a:cubicBezTo>
                    <a:pt x="167" y="9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0">
              <a:extLst>
                <a:ext uri="{FF2B5EF4-FFF2-40B4-BE49-F238E27FC236}">
                  <a16:creationId xmlns:a16="http://schemas.microsoft.com/office/drawing/2014/main" id="{B9625C5E-835F-4862-92B0-BDF3ED347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338" y="1811338"/>
              <a:ext cx="38100" cy="320675"/>
            </a:xfrm>
            <a:custGeom>
              <a:avLst/>
              <a:gdLst>
                <a:gd name="T0" fmla="*/ 20 w 40"/>
                <a:gd name="T1" fmla="*/ 0 h 337"/>
                <a:gd name="T2" fmla="*/ 0 w 40"/>
                <a:gd name="T3" fmla="*/ 20 h 337"/>
                <a:gd name="T4" fmla="*/ 0 w 40"/>
                <a:gd name="T5" fmla="*/ 317 h 337"/>
                <a:gd name="T6" fmla="*/ 20 w 40"/>
                <a:gd name="T7" fmla="*/ 337 h 337"/>
                <a:gd name="T8" fmla="*/ 40 w 40"/>
                <a:gd name="T9" fmla="*/ 317 h 337"/>
                <a:gd name="T10" fmla="*/ 40 w 40"/>
                <a:gd name="T11" fmla="*/ 20 h 337"/>
                <a:gd name="T12" fmla="*/ 20 w 40"/>
                <a:gd name="T1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7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28"/>
                    <a:pt x="9" y="337"/>
                    <a:pt x="20" y="337"/>
                  </a:cubicBezTo>
                  <a:cubicBezTo>
                    <a:pt x="31" y="337"/>
                    <a:pt x="40" y="328"/>
                    <a:pt x="40" y="317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1">
              <a:extLst>
                <a:ext uri="{FF2B5EF4-FFF2-40B4-BE49-F238E27FC236}">
                  <a16:creationId xmlns:a16="http://schemas.microsoft.com/office/drawing/2014/main" id="{77DEE62B-2B1D-49C5-B9C8-2E116E3BB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875" y="1811338"/>
              <a:ext cx="38100" cy="320675"/>
            </a:xfrm>
            <a:custGeom>
              <a:avLst/>
              <a:gdLst>
                <a:gd name="T0" fmla="*/ 20 w 40"/>
                <a:gd name="T1" fmla="*/ 0 h 337"/>
                <a:gd name="T2" fmla="*/ 0 w 40"/>
                <a:gd name="T3" fmla="*/ 20 h 337"/>
                <a:gd name="T4" fmla="*/ 0 w 40"/>
                <a:gd name="T5" fmla="*/ 317 h 337"/>
                <a:gd name="T6" fmla="*/ 20 w 40"/>
                <a:gd name="T7" fmla="*/ 337 h 337"/>
                <a:gd name="T8" fmla="*/ 40 w 40"/>
                <a:gd name="T9" fmla="*/ 317 h 337"/>
                <a:gd name="T10" fmla="*/ 40 w 40"/>
                <a:gd name="T11" fmla="*/ 20 h 337"/>
                <a:gd name="T12" fmla="*/ 20 w 40"/>
                <a:gd name="T1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7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28"/>
                    <a:pt x="9" y="337"/>
                    <a:pt x="20" y="337"/>
                  </a:cubicBezTo>
                  <a:cubicBezTo>
                    <a:pt x="31" y="337"/>
                    <a:pt x="40" y="328"/>
                    <a:pt x="40" y="317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2">
              <a:extLst>
                <a:ext uri="{FF2B5EF4-FFF2-40B4-BE49-F238E27FC236}">
                  <a16:creationId xmlns:a16="http://schemas.microsoft.com/office/drawing/2014/main" id="{6F1AED28-6DA5-4ED4-A335-4CE3B6E2E3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0650" y="1514476"/>
              <a:ext cx="150813" cy="150813"/>
            </a:xfrm>
            <a:custGeom>
              <a:avLst/>
              <a:gdLst>
                <a:gd name="T0" fmla="*/ 78 w 157"/>
                <a:gd name="T1" fmla="*/ 158 h 158"/>
                <a:gd name="T2" fmla="*/ 157 w 157"/>
                <a:gd name="T3" fmla="*/ 79 h 158"/>
                <a:gd name="T4" fmla="*/ 157 w 157"/>
                <a:gd name="T5" fmla="*/ 76 h 158"/>
                <a:gd name="T6" fmla="*/ 152 w 157"/>
                <a:gd name="T7" fmla="*/ 51 h 158"/>
                <a:gd name="T8" fmla="*/ 152 w 157"/>
                <a:gd name="T9" fmla="*/ 51 h 158"/>
                <a:gd name="T10" fmla="*/ 112 w 157"/>
                <a:gd name="T11" fmla="*/ 8 h 158"/>
                <a:gd name="T12" fmla="*/ 88 w 157"/>
                <a:gd name="T13" fmla="*/ 0 h 158"/>
                <a:gd name="T14" fmla="*/ 78 w 157"/>
                <a:gd name="T15" fmla="*/ 0 h 158"/>
                <a:gd name="T16" fmla="*/ 0 w 157"/>
                <a:gd name="T17" fmla="*/ 79 h 158"/>
                <a:gd name="T18" fmla="*/ 78 w 157"/>
                <a:gd name="T19" fmla="*/ 158 h 158"/>
                <a:gd name="T20" fmla="*/ 78 w 157"/>
                <a:gd name="T21" fmla="*/ 40 h 158"/>
                <a:gd name="T22" fmla="*/ 83 w 157"/>
                <a:gd name="T23" fmla="*/ 40 h 158"/>
                <a:gd name="T24" fmla="*/ 95 w 157"/>
                <a:gd name="T25" fmla="*/ 44 h 158"/>
                <a:gd name="T26" fmla="*/ 115 w 157"/>
                <a:gd name="T27" fmla="*/ 65 h 158"/>
                <a:gd name="T28" fmla="*/ 117 w 157"/>
                <a:gd name="T29" fmla="*/ 77 h 158"/>
                <a:gd name="T30" fmla="*/ 117 w 157"/>
                <a:gd name="T31" fmla="*/ 79 h 158"/>
                <a:gd name="T32" fmla="*/ 78 w 157"/>
                <a:gd name="T33" fmla="*/ 118 h 158"/>
                <a:gd name="T34" fmla="*/ 40 w 157"/>
                <a:gd name="T35" fmla="*/ 79 h 158"/>
                <a:gd name="T36" fmla="*/ 78 w 157"/>
                <a:gd name="T37" fmla="*/ 4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58">
                  <a:moveTo>
                    <a:pt x="78" y="158"/>
                  </a:moveTo>
                  <a:cubicBezTo>
                    <a:pt x="122" y="158"/>
                    <a:pt x="157" y="122"/>
                    <a:pt x="157" y="79"/>
                  </a:cubicBezTo>
                  <a:cubicBezTo>
                    <a:pt x="157" y="78"/>
                    <a:pt x="157" y="77"/>
                    <a:pt x="157" y="76"/>
                  </a:cubicBezTo>
                  <a:cubicBezTo>
                    <a:pt x="157" y="67"/>
                    <a:pt x="155" y="59"/>
                    <a:pt x="152" y="51"/>
                  </a:cubicBezTo>
                  <a:cubicBezTo>
                    <a:pt x="152" y="51"/>
                    <a:pt x="152" y="51"/>
                    <a:pt x="152" y="51"/>
                  </a:cubicBezTo>
                  <a:cubicBezTo>
                    <a:pt x="145" y="32"/>
                    <a:pt x="131" y="16"/>
                    <a:pt x="112" y="8"/>
                  </a:cubicBezTo>
                  <a:cubicBezTo>
                    <a:pt x="104" y="4"/>
                    <a:pt x="96" y="1"/>
                    <a:pt x="88" y="0"/>
                  </a:cubicBezTo>
                  <a:cubicBezTo>
                    <a:pt x="85" y="0"/>
                    <a:pt x="82" y="0"/>
                    <a:pt x="78" y="0"/>
                  </a:cubicBezTo>
                  <a:cubicBezTo>
                    <a:pt x="35" y="0"/>
                    <a:pt x="0" y="35"/>
                    <a:pt x="0" y="79"/>
                  </a:cubicBezTo>
                  <a:cubicBezTo>
                    <a:pt x="0" y="122"/>
                    <a:pt x="35" y="158"/>
                    <a:pt x="78" y="158"/>
                  </a:cubicBezTo>
                  <a:close/>
                  <a:moveTo>
                    <a:pt x="78" y="40"/>
                  </a:moveTo>
                  <a:cubicBezTo>
                    <a:pt x="80" y="40"/>
                    <a:pt x="81" y="40"/>
                    <a:pt x="83" y="40"/>
                  </a:cubicBezTo>
                  <a:cubicBezTo>
                    <a:pt x="87" y="41"/>
                    <a:pt x="91" y="42"/>
                    <a:pt x="95" y="44"/>
                  </a:cubicBezTo>
                  <a:cubicBezTo>
                    <a:pt x="104" y="48"/>
                    <a:pt x="111" y="56"/>
                    <a:pt x="115" y="65"/>
                  </a:cubicBezTo>
                  <a:cubicBezTo>
                    <a:pt x="116" y="69"/>
                    <a:pt x="117" y="73"/>
                    <a:pt x="117" y="77"/>
                  </a:cubicBezTo>
                  <a:cubicBezTo>
                    <a:pt x="117" y="79"/>
                    <a:pt x="117" y="79"/>
                    <a:pt x="117" y="79"/>
                  </a:cubicBezTo>
                  <a:cubicBezTo>
                    <a:pt x="117" y="100"/>
                    <a:pt x="100" y="118"/>
                    <a:pt x="78" y="118"/>
                  </a:cubicBezTo>
                  <a:cubicBezTo>
                    <a:pt x="57" y="118"/>
                    <a:pt x="40" y="100"/>
                    <a:pt x="40" y="79"/>
                  </a:cubicBezTo>
                  <a:cubicBezTo>
                    <a:pt x="40" y="57"/>
                    <a:pt x="57" y="40"/>
                    <a:pt x="78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3">
              <a:extLst>
                <a:ext uri="{FF2B5EF4-FFF2-40B4-BE49-F238E27FC236}">
                  <a16:creationId xmlns:a16="http://schemas.microsoft.com/office/drawing/2014/main" id="{C72EE54D-0828-459B-BDF3-AC28B7C08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138" y="1679576"/>
              <a:ext cx="223838" cy="252413"/>
            </a:xfrm>
            <a:custGeom>
              <a:avLst/>
              <a:gdLst>
                <a:gd name="T0" fmla="*/ 215 w 235"/>
                <a:gd name="T1" fmla="*/ 0 h 266"/>
                <a:gd name="T2" fmla="*/ 20 w 235"/>
                <a:gd name="T3" fmla="*/ 0 h 266"/>
                <a:gd name="T4" fmla="*/ 0 w 235"/>
                <a:gd name="T5" fmla="*/ 20 h 266"/>
                <a:gd name="T6" fmla="*/ 0 w 235"/>
                <a:gd name="T7" fmla="*/ 245 h 266"/>
                <a:gd name="T8" fmla="*/ 20 w 235"/>
                <a:gd name="T9" fmla="*/ 265 h 266"/>
                <a:gd name="T10" fmla="*/ 40 w 235"/>
                <a:gd name="T11" fmla="*/ 245 h 266"/>
                <a:gd name="T12" fmla="*/ 40 w 235"/>
                <a:gd name="T13" fmla="*/ 40 h 266"/>
                <a:gd name="T14" fmla="*/ 195 w 235"/>
                <a:gd name="T15" fmla="*/ 40 h 266"/>
                <a:gd name="T16" fmla="*/ 195 w 235"/>
                <a:gd name="T17" fmla="*/ 246 h 266"/>
                <a:gd name="T18" fmla="*/ 215 w 235"/>
                <a:gd name="T19" fmla="*/ 266 h 266"/>
                <a:gd name="T20" fmla="*/ 235 w 235"/>
                <a:gd name="T21" fmla="*/ 246 h 266"/>
                <a:gd name="T22" fmla="*/ 235 w 235"/>
                <a:gd name="T23" fmla="*/ 20 h 266"/>
                <a:gd name="T24" fmla="*/ 215 w 235"/>
                <a:gd name="T2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5" h="266">
                  <a:moveTo>
                    <a:pt x="21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56"/>
                    <a:pt x="9" y="265"/>
                    <a:pt x="20" y="265"/>
                  </a:cubicBezTo>
                  <a:cubicBezTo>
                    <a:pt x="31" y="265"/>
                    <a:pt x="40" y="256"/>
                    <a:pt x="40" y="245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246"/>
                    <a:pt x="195" y="246"/>
                    <a:pt x="195" y="246"/>
                  </a:cubicBezTo>
                  <a:cubicBezTo>
                    <a:pt x="195" y="257"/>
                    <a:pt x="204" y="266"/>
                    <a:pt x="215" y="266"/>
                  </a:cubicBezTo>
                  <a:cubicBezTo>
                    <a:pt x="226" y="266"/>
                    <a:pt x="235" y="257"/>
                    <a:pt x="235" y="246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9"/>
                    <a:pt x="226" y="0"/>
                    <a:pt x="215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2275D361-1EB7-4501-B808-D291D8D9F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884363"/>
              <a:ext cx="38100" cy="247650"/>
            </a:xfrm>
            <a:custGeom>
              <a:avLst/>
              <a:gdLst>
                <a:gd name="T0" fmla="*/ 20 w 40"/>
                <a:gd name="T1" fmla="*/ 0 h 260"/>
                <a:gd name="T2" fmla="*/ 0 w 40"/>
                <a:gd name="T3" fmla="*/ 20 h 260"/>
                <a:gd name="T4" fmla="*/ 0 w 40"/>
                <a:gd name="T5" fmla="*/ 240 h 260"/>
                <a:gd name="T6" fmla="*/ 20 w 40"/>
                <a:gd name="T7" fmla="*/ 260 h 260"/>
                <a:gd name="T8" fmla="*/ 40 w 40"/>
                <a:gd name="T9" fmla="*/ 240 h 260"/>
                <a:gd name="T10" fmla="*/ 40 w 40"/>
                <a:gd name="T11" fmla="*/ 20 h 260"/>
                <a:gd name="T12" fmla="*/ 20 w 40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1"/>
                    <a:pt x="9" y="260"/>
                    <a:pt x="20" y="260"/>
                  </a:cubicBezTo>
                  <a:cubicBezTo>
                    <a:pt x="31" y="260"/>
                    <a:pt x="40" y="251"/>
                    <a:pt x="40" y="24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5">
              <a:extLst>
                <a:ext uri="{FF2B5EF4-FFF2-40B4-BE49-F238E27FC236}">
                  <a16:creationId xmlns:a16="http://schemas.microsoft.com/office/drawing/2014/main" id="{94917191-7B5C-492F-94B7-704F9B9FE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900" y="1884363"/>
              <a:ext cx="38100" cy="247650"/>
            </a:xfrm>
            <a:custGeom>
              <a:avLst/>
              <a:gdLst>
                <a:gd name="T0" fmla="*/ 20 w 40"/>
                <a:gd name="T1" fmla="*/ 0 h 260"/>
                <a:gd name="T2" fmla="*/ 0 w 40"/>
                <a:gd name="T3" fmla="*/ 20 h 260"/>
                <a:gd name="T4" fmla="*/ 0 w 40"/>
                <a:gd name="T5" fmla="*/ 240 h 260"/>
                <a:gd name="T6" fmla="*/ 20 w 40"/>
                <a:gd name="T7" fmla="*/ 260 h 260"/>
                <a:gd name="T8" fmla="*/ 40 w 40"/>
                <a:gd name="T9" fmla="*/ 240 h 260"/>
                <a:gd name="T10" fmla="*/ 40 w 40"/>
                <a:gd name="T11" fmla="*/ 20 h 260"/>
                <a:gd name="T12" fmla="*/ 20 w 40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1"/>
                    <a:pt x="9" y="260"/>
                    <a:pt x="20" y="260"/>
                  </a:cubicBezTo>
                  <a:cubicBezTo>
                    <a:pt x="31" y="260"/>
                    <a:pt x="40" y="251"/>
                    <a:pt x="40" y="24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6">
              <a:extLst>
                <a:ext uri="{FF2B5EF4-FFF2-40B4-BE49-F238E27FC236}">
                  <a16:creationId xmlns:a16="http://schemas.microsoft.com/office/drawing/2014/main" id="{9750716B-12A8-4FE0-8DEB-AF23DC59D5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9613" y="1366838"/>
              <a:ext cx="177800" cy="179388"/>
            </a:xfrm>
            <a:custGeom>
              <a:avLst/>
              <a:gdLst>
                <a:gd name="T0" fmla="*/ 94 w 188"/>
                <a:gd name="T1" fmla="*/ 188 h 188"/>
                <a:gd name="T2" fmla="*/ 188 w 188"/>
                <a:gd name="T3" fmla="*/ 94 h 188"/>
                <a:gd name="T4" fmla="*/ 187 w 188"/>
                <a:gd name="T5" fmla="*/ 90 h 188"/>
                <a:gd name="T6" fmla="*/ 181 w 188"/>
                <a:gd name="T7" fmla="*/ 60 h 188"/>
                <a:gd name="T8" fmla="*/ 181 w 188"/>
                <a:gd name="T9" fmla="*/ 60 h 188"/>
                <a:gd name="T10" fmla="*/ 134 w 188"/>
                <a:gd name="T11" fmla="*/ 9 h 188"/>
                <a:gd name="T12" fmla="*/ 104 w 188"/>
                <a:gd name="T13" fmla="*/ 0 h 188"/>
                <a:gd name="T14" fmla="*/ 94 w 188"/>
                <a:gd name="T15" fmla="*/ 0 h 188"/>
                <a:gd name="T16" fmla="*/ 0 w 188"/>
                <a:gd name="T17" fmla="*/ 94 h 188"/>
                <a:gd name="T18" fmla="*/ 94 w 188"/>
                <a:gd name="T19" fmla="*/ 188 h 188"/>
                <a:gd name="T20" fmla="*/ 94 w 188"/>
                <a:gd name="T21" fmla="*/ 40 h 188"/>
                <a:gd name="T22" fmla="*/ 100 w 188"/>
                <a:gd name="T23" fmla="*/ 40 h 188"/>
                <a:gd name="T24" fmla="*/ 117 w 188"/>
                <a:gd name="T25" fmla="*/ 45 h 188"/>
                <a:gd name="T26" fmla="*/ 144 w 188"/>
                <a:gd name="T27" fmla="*/ 75 h 188"/>
                <a:gd name="T28" fmla="*/ 148 w 188"/>
                <a:gd name="T29" fmla="*/ 92 h 188"/>
                <a:gd name="T30" fmla="*/ 148 w 188"/>
                <a:gd name="T31" fmla="*/ 94 h 188"/>
                <a:gd name="T32" fmla="*/ 94 w 188"/>
                <a:gd name="T33" fmla="*/ 148 h 188"/>
                <a:gd name="T34" fmla="*/ 40 w 188"/>
                <a:gd name="T35" fmla="*/ 94 h 188"/>
                <a:gd name="T36" fmla="*/ 94 w 188"/>
                <a:gd name="T37" fmla="*/ 4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8" h="188">
                  <a:moveTo>
                    <a:pt x="94" y="188"/>
                  </a:moveTo>
                  <a:cubicBezTo>
                    <a:pt x="145" y="188"/>
                    <a:pt x="188" y="146"/>
                    <a:pt x="188" y="94"/>
                  </a:cubicBezTo>
                  <a:cubicBezTo>
                    <a:pt x="188" y="93"/>
                    <a:pt x="188" y="92"/>
                    <a:pt x="187" y="90"/>
                  </a:cubicBezTo>
                  <a:cubicBezTo>
                    <a:pt x="187" y="80"/>
                    <a:pt x="185" y="70"/>
                    <a:pt x="181" y="60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73" y="38"/>
                    <a:pt x="156" y="19"/>
                    <a:pt x="134" y="9"/>
                  </a:cubicBezTo>
                  <a:cubicBezTo>
                    <a:pt x="124" y="4"/>
                    <a:pt x="115" y="2"/>
                    <a:pt x="104" y="0"/>
                  </a:cubicBezTo>
                  <a:cubicBezTo>
                    <a:pt x="101" y="0"/>
                    <a:pt x="97" y="0"/>
                    <a:pt x="94" y="0"/>
                  </a:cubicBez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lose/>
                  <a:moveTo>
                    <a:pt x="94" y="40"/>
                  </a:moveTo>
                  <a:cubicBezTo>
                    <a:pt x="96" y="40"/>
                    <a:pt x="98" y="40"/>
                    <a:pt x="100" y="40"/>
                  </a:cubicBezTo>
                  <a:cubicBezTo>
                    <a:pt x="106" y="41"/>
                    <a:pt x="111" y="42"/>
                    <a:pt x="117" y="45"/>
                  </a:cubicBezTo>
                  <a:cubicBezTo>
                    <a:pt x="129" y="51"/>
                    <a:pt x="139" y="61"/>
                    <a:pt x="144" y="75"/>
                  </a:cubicBezTo>
                  <a:cubicBezTo>
                    <a:pt x="146" y="80"/>
                    <a:pt x="147" y="86"/>
                    <a:pt x="148" y="92"/>
                  </a:cubicBezTo>
                  <a:cubicBezTo>
                    <a:pt x="148" y="94"/>
                    <a:pt x="148" y="94"/>
                    <a:pt x="148" y="94"/>
                  </a:cubicBezTo>
                  <a:cubicBezTo>
                    <a:pt x="148" y="123"/>
                    <a:pt x="123" y="148"/>
                    <a:pt x="94" y="148"/>
                  </a:cubicBezTo>
                  <a:cubicBezTo>
                    <a:pt x="64" y="148"/>
                    <a:pt x="40" y="123"/>
                    <a:pt x="40" y="94"/>
                  </a:cubicBezTo>
                  <a:cubicBezTo>
                    <a:pt x="40" y="64"/>
                    <a:pt x="64" y="40"/>
                    <a:pt x="94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7">
              <a:extLst>
                <a:ext uri="{FF2B5EF4-FFF2-40B4-BE49-F238E27FC236}">
                  <a16:creationId xmlns:a16="http://schemas.microsoft.com/office/drawing/2014/main" id="{7B3F7BD1-479B-40B7-90E3-5C8DE361D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813" y="1825626"/>
              <a:ext cx="279400" cy="114300"/>
            </a:xfrm>
            <a:custGeom>
              <a:avLst/>
              <a:gdLst>
                <a:gd name="T0" fmla="*/ 292 w 294"/>
                <a:gd name="T1" fmla="*/ 96 h 121"/>
                <a:gd name="T2" fmla="*/ 273 w 294"/>
                <a:gd name="T3" fmla="*/ 17 h 121"/>
                <a:gd name="T4" fmla="*/ 249 w 294"/>
                <a:gd name="T5" fmla="*/ 3 h 121"/>
                <a:gd name="T6" fmla="*/ 234 w 294"/>
                <a:gd name="T7" fmla="*/ 27 h 121"/>
                <a:gd name="T8" fmla="*/ 247 w 294"/>
                <a:gd name="T9" fmla="*/ 81 h 121"/>
                <a:gd name="T10" fmla="*/ 46 w 294"/>
                <a:gd name="T11" fmla="*/ 81 h 121"/>
                <a:gd name="T12" fmla="*/ 59 w 294"/>
                <a:gd name="T13" fmla="*/ 27 h 121"/>
                <a:gd name="T14" fmla="*/ 44 w 294"/>
                <a:gd name="T15" fmla="*/ 3 h 121"/>
                <a:gd name="T16" fmla="*/ 20 w 294"/>
                <a:gd name="T17" fmla="*/ 17 h 121"/>
                <a:gd name="T18" fmla="*/ 1 w 294"/>
                <a:gd name="T19" fmla="*/ 96 h 121"/>
                <a:gd name="T20" fmla="*/ 5 w 294"/>
                <a:gd name="T21" fmla="*/ 113 h 121"/>
                <a:gd name="T22" fmla="*/ 21 w 294"/>
                <a:gd name="T23" fmla="*/ 121 h 121"/>
                <a:gd name="T24" fmla="*/ 273 w 294"/>
                <a:gd name="T25" fmla="*/ 121 h 121"/>
                <a:gd name="T26" fmla="*/ 288 w 294"/>
                <a:gd name="T27" fmla="*/ 113 h 121"/>
                <a:gd name="T28" fmla="*/ 292 w 294"/>
                <a:gd name="T29" fmla="*/ 9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121">
                  <a:moveTo>
                    <a:pt x="292" y="96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1" y="7"/>
                    <a:pt x="260" y="0"/>
                    <a:pt x="249" y="3"/>
                  </a:cubicBezTo>
                  <a:cubicBezTo>
                    <a:pt x="238" y="5"/>
                    <a:pt x="232" y="16"/>
                    <a:pt x="234" y="27"/>
                  </a:cubicBezTo>
                  <a:cubicBezTo>
                    <a:pt x="247" y="81"/>
                    <a:pt x="247" y="81"/>
                    <a:pt x="247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62" y="16"/>
                    <a:pt x="55" y="5"/>
                    <a:pt x="44" y="3"/>
                  </a:cubicBezTo>
                  <a:cubicBezTo>
                    <a:pt x="34" y="0"/>
                    <a:pt x="23" y="7"/>
                    <a:pt x="20" y="17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2"/>
                    <a:pt x="1" y="108"/>
                    <a:pt x="5" y="113"/>
                  </a:cubicBezTo>
                  <a:cubicBezTo>
                    <a:pt x="9" y="118"/>
                    <a:pt x="14" y="121"/>
                    <a:pt x="21" y="121"/>
                  </a:cubicBezTo>
                  <a:cubicBezTo>
                    <a:pt x="273" y="121"/>
                    <a:pt x="273" y="121"/>
                    <a:pt x="273" y="121"/>
                  </a:cubicBezTo>
                  <a:cubicBezTo>
                    <a:pt x="279" y="121"/>
                    <a:pt x="285" y="118"/>
                    <a:pt x="288" y="113"/>
                  </a:cubicBezTo>
                  <a:cubicBezTo>
                    <a:pt x="292" y="108"/>
                    <a:pt x="294" y="102"/>
                    <a:pt x="292" y="96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8">
              <a:extLst>
                <a:ext uri="{FF2B5EF4-FFF2-40B4-BE49-F238E27FC236}">
                  <a16:creationId xmlns:a16="http://schemas.microsoft.com/office/drawing/2014/main" id="{ACEAF883-7E9E-4426-9581-36A9F5621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5800" y="1576388"/>
              <a:ext cx="225425" cy="230188"/>
            </a:xfrm>
            <a:custGeom>
              <a:avLst/>
              <a:gdLst>
                <a:gd name="T0" fmla="*/ 21 w 237"/>
                <a:gd name="T1" fmla="*/ 241 h 241"/>
                <a:gd name="T2" fmla="*/ 217 w 237"/>
                <a:gd name="T3" fmla="*/ 241 h 241"/>
                <a:gd name="T4" fmla="*/ 232 w 237"/>
                <a:gd name="T5" fmla="*/ 234 h 241"/>
                <a:gd name="T6" fmla="*/ 236 w 237"/>
                <a:gd name="T7" fmla="*/ 217 h 241"/>
                <a:gd name="T8" fmla="*/ 192 w 237"/>
                <a:gd name="T9" fmla="*/ 16 h 241"/>
                <a:gd name="T10" fmla="*/ 172 w 237"/>
                <a:gd name="T11" fmla="*/ 0 h 241"/>
                <a:gd name="T12" fmla="*/ 65 w 237"/>
                <a:gd name="T13" fmla="*/ 0 h 241"/>
                <a:gd name="T14" fmla="*/ 46 w 237"/>
                <a:gd name="T15" fmla="*/ 16 h 241"/>
                <a:gd name="T16" fmla="*/ 1 w 237"/>
                <a:gd name="T17" fmla="*/ 217 h 241"/>
                <a:gd name="T18" fmla="*/ 5 w 237"/>
                <a:gd name="T19" fmla="*/ 234 h 241"/>
                <a:gd name="T20" fmla="*/ 21 w 237"/>
                <a:gd name="T21" fmla="*/ 241 h 241"/>
                <a:gd name="T22" fmla="*/ 81 w 237"/>
                <a:gd name="T23" fmla="*/ 40 h 241"/>
                <a:gd name="T24" fmla="*/ 156 w 237"/>
                <a:gd name="T25" fmla="*/ 40 h 241"/>
                <a:gd name="T26" fmla="*/ 192 w 237"/>
                <a:gd name="T27" fmla="*/ 201 h 241"/>
                <a:gd name="T28" fmla="*/ 46 w 237"/>
                <a:gd name="T29" fmla="*/ 201 h 241"/>
                <a:gd name="T30" fmla="*/ 81 w 237"/>
                <a:gd name="T31" fmla="*/ 4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7" h="241">
                  <a:moveTo>
                    <a:pt x="21" y="241"/>
                  </a:moveTo>
                  <a:cubicBezTo>
                    <a:pt x="217" y="241"/>
                    <a:pt x="217" y="241"/>
                    <a:pt x="217" y="241"/>
                  </a:cubicBezTo>
                  <a:cubicBezTo>
                    <a:pt x="223" y="241"/>
                    <a:pt x="228" y="239"/>
                    <a:pt x="232" y="234"/>
                  </a:cubicBezTo>
                  <a:cubicBezTo>
                    <a:pt x="236" y="229"/>
                    <a:pt x="237" y="223"/>
                    <a:pt x="236" y="217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90" y="7"/>
                    <a:pt x="182" y="0"/>
                    <a:pt x="172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6" y="0"/>
                    <a:pt x="48" y="7"/>
                    <a:pt x="46" y="16"/>
                  </a:cubicBezTo>
                  <a:cubicBezTo>
                    <a:pt x="1" y="217"/>
                    <a:pt x="1" y="217"/>
                    <a:pt x="1" y="217"/>
                  </a:cubicBezTo>
                  <a:cubicBezTo>
                    <a:pt x="0" y="223"/>
                    <a:pt x="1" y="229"/>
                    <a:pt x="5" y="234"/>
                  </a:cubicBezTo>
                  <a:cubicBezTo>
                    <a:pt x="9" y="239"/>
                    <a:pt x="15" y="241"/>
                    <a:pt x="21" y="241"/>
                  </a:cubicBezTo>
                  <a:close/>
                  <a:moveTo>
                    <a:pt x="81" y="40"/>
                  </a:moveTo>
                  <a:cubicBezTo>
                    <a:pt x="156" y="40"/>
                    <a:pt x="156" y="40"/>
                    <a:pt x="156" y="40"/>
                  </a:cubicBezTo>
                  <a:cubicBezTo>
                    <a:pt x="192" y="201"/>
                    <a:pt x="192" y="201"/>
                    <a:pt x="192" y="201"/>
                  </a:cubicBezTo>
                  <a:cubicBezTo>
                    <a:pt x="46" y="201"/>
                    <a:pt x="46" y="201"/>
                    <a:pt x="46" y="201"/>
                  </a:cubicBezTo>
                  <a:lnTo>
                    <a:pt x="81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9">
              <a:extLst>
                <a:ext uri="{FF2B5EF4-FFF2-40B4-BE49-F238E27FC236}">
                  <a16:creationId xmlns:a16="http://schemas.microsoft.com/office/drawing/2014/main" id="{D0759DF7-6321-4869-B169-EE0C8CC20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1963738"/>
              <a:ext cx="38100" cy="168275"/>
            </a:xfrm>
            <a:custGeom>
              <a:avLst/>
              <a:gdLst>
                <a:gd name="T0" fmla="*/ 20 w 40"/>
                <a:gd name="T1" fmla="*/ 0 h 178"/>
                <a:gd name="T2" fmla="*/ 0 w 40"/>
                <a:gd name="T3" fmla="*/ 20 h 178"/>
                <a:gd name="T4" fmla="*/ 0 w 40"/>
                <a:gd name="T5" fmla="*/ 158 h 178"/>
                <a:gd name="T6" fmla="*/ 20 w 40"/>
                <a:gd name="T7" fmla="*/ 178 h 178"/>
                <a:gd name="T8" fmla="*/ 40 w 40"/>
                <a:gd name="T9" fmla="*/ 158 h 178"/>
                <a:gd name="T10" fmla="*/ 40 w 40"/>
                <a:gd name="T11" fmla="*/ 20 h 178"/>
                <a:gd name="T12" fmla="*/ 20 w 40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78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69"/>
                    <a:pt x="9" y="178"/>
                    <a:pt x="20" y="178"/>
                  </a:cubicBezTo>
                  <a:cubicBezTo>
                    <a:pt x="31" y="178"/>
                    <a:pt x="40" y="169"/>
                    <a:pt x="40" y="158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0">
              <a:extLst>
                <a:ext uri="{FF2B5EF4-FFF2-40B4-BE49-F238E27FC236}">
                  <a16:creationId xmlns:a16="http://schemas.microsoft.com/office/drawing/2014/main" id="{65F1AF3B-E6F3-43BE-8AAE-6521D780C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8" y="1963738"/>
              <a:ext cx="38100" cy="168275"/>
            </a:xfrm>
            <a:custGeom>
              <a:avLst/>
              <a:gdLst>
                <a:gd name="T0" fmla="*/ 20 w 40"/>
                <a:gd name="T1" fmla="*/ 0 h 178"/>
                <a:gd name="T2" fmla="*/ 0 w 40"/>
                <a:gd name="T3" fmla="*/ 20 h 178"/>
                <a:gd name="T4" fmla="*/ 0 w 40"/>
                <a:gd name="T5" fmla="*/ 158 h 178"/>
                <a:gd name="T6" fmla="*/ 20 w 40"/>
                <a:gd name="T7" fmla="*/ 178 h 178"/>
                <a:gd name="T8" fmla="*/ 40 w 40"/>
                <a:gd name="T9" fmla="*/ 158 h 178"/>
                <a:gd name="T10" fmla="*/ 40 w 40"/>
                <a:gd name="T11" fmla="*/ 20 h 178"/>
                <a:gd name="T12" fmla="*/ 20 w 40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78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69"/>
                    <a:pt x="9" y="178"/>
                    <a:pt x="20" y="178"/>
                  </a:cubicBezTo>
                  <a:cubicBezTo>
                    <a:pt x="31" y="178"/>
                    <a:pt x="40" y="169"/>
                    <a:pt x="40" y="158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AC090A80-10E9-4731-AF94-06EF8390280C}"/>
              </a:ext>
            </a:extLst>
          </p:cNvPr>
          <p:cNvSpPr txBox="1"/>
          <p:nvPr/>
        </p:nvSpPr>
        <p:spPr>
          <a:xfrm>
            <a:off x="10435085" y="2685568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Customer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A468993-695B-4D8E-824C-8A24C5B43531}"/>
              </a:ext>
            </a:extLst>
          </p:cNvPr>
          <p:cNvSpPr/>
          <p:nvPr/>
        </p:nvSpPr>
        <p:spPr>
          <a:xfrm>
            <a:off x="6536468" y="4257256"/>
            <a:ext cx="4607678" cy="1352925"/>
          </a:xfrm>
          <a:custGeom>
            <a:avLst/>
            <a:gdLst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25880 w 4518660"/>
              <a:gd name="connsiteY15" fmla="*/ 28194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813560 w 4518660"/>
              <a:gd name="connsiteY19" fmla="*/ 7620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813560 w 4518660"/>
              <a:gd name="connsiteY19" fmla="*/ 7620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1435 w 4518660"/>
              <a:gd name="connsiteY31" fmla="*/ 4902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1435 w 4518660"/>
              <a:gd name="connsiteY31" fmla="*/ 490220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21940 w 4518660"/>
              <a:gd name="connsiteY34" fmla="*/ 732155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21940 w 4518660"/>
              <a:gd name="connsiteY34" fmla="*/ 732155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21330 w 4518660"/>
              <a:gd name="connsiteY37" fmla="*/ 968375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25601"/>
              <a:gd name="connsiteX1" fmla="*/ 53340 w 4518660"/>
              <a:gd name="connsiteY1" fmla="*/ 7620 h 1325601"/>
              <a:gd name="connsiteX2" fmla="*/ 83820 w 4518660"/>
              <a:gd name="connsiteY2" fmla="*/ 0 h 1325601"/>
              <a:gd name="connsiteX3" fmla="*/ 106680 w 4518660"/>
              <a:gd name="connsiteY3" fmla="*/ 7620 h 1325601"/>
              <a:gd name="connsiteX4" fmla="*/ 160020 w 4518660"/>
              <a:gd name="connsiteY4" fmla="*/ 45720 h 1325601"/>
              <a:gd name="connsiteX5" fmla="*/ 289560 w 4518660"/>
              <a:gd name="connsiteY5" fmla="*/ 228600 h 1325601"/>
              <a:gd name="connsiteX6" fmla="*/ 441960 w 4518660"/>
              <a:gd name="connsiteY6" fmla="*/ 594360 h 1325601"/>
              <a:gd name="connsiteX7" fmla="*/ 563880 w 4518660"/>
              <a:gd name="connsiteY7" fmla="*/ 891540 h 1325601"/>
              <a:gd name="connsiteX8" fmla="*/ 723900 w 4518660"/>
              <a:gd name="connsiteY8" fmla="*/ 1219200 h 1325601"/>
              <a:gd name="connsiteX9" fmla="*/ 822960 w 4518660"/>
              <a:gd name="connsiteY9" fmla="*/ 1318260 h 1325601"/>
              <a:gd name="connsiteX10" fmla="*/ 878205 w 4518660"/>
              <a:gd name="connsiteY10" fmla="*/ 1313180 h 1325601"/>
              <a:gd name="connsiteX11" fmla="*/ 952500 w 4518660"/>
              <a:gd name="connsiteY11" fmla="*/ 1272540 h 1325601"/>
              <a:gd name="connsiteX12" fmla="*/ 1038225 w 4518660"/>
              <a:gd name="connsiteY12" fmla="*/ 1076801 h 1325601"/>
              <a:gd name="connsiteX13" fmla="*/ 1188720 w 4518660"/>
              <a:gd name="connsiteY13" fmla="*/ 594360 h 1325601"/>
              <a:gd name="connsiteX14" fmla="*/ 1287780 w 4518660"/>
              <a:gd name="connsiteY14" fmla="*/ 388620 h 1325601"/>
              <a:gd name="connsiteX15" fmla="*/ 1369219 w 4518660"/>
              <a:gd name="connsiteY15" fmla="*/ 284797 h 1325601"/>
              <a:gd name="connsiteX16" fmla="*/ 1417320 w 4518660"/>
              <a:gd name="connsiteY16" fmla="*/ 259080 h 1325601"/>
              <a:gd name="connsiteX17" fmla="*/ 1516380 w 4518660"/>
              <a:gd name="connsiteY17" fmla="*/ 312420 h 1325601"/>
              <a:gd name="connsiteX18" fmla="*/ 1706880 w 4518660"/>
              <a:gd name="connsiteY18" fmla="*/ 609600 h 1325601"/>
              <a:gd name="connsiteX19" fmla="*/ 1798320 w 4518660"/>
              <a:gd name="connsiteY19" fmla="*/ 800100 h 1325601"/>
              <a:gd name="connsiteX20" fmla="*/ 1918335 w 4518660"/>
              <a:gd name="connsiteY20" fmla="*/ 1002982 h 1325601"/>
              <a:gd name="connsiteX21" fmla="*/ 1971199 w 4518660"/>
              <a:gd name="connsiteY21" fmla="*/ 1077754 h 1325601"/>
              <a:gd name="connsiteX22" fmla="*/ 2016443 w 4518660"/>
              <a:gd name="connsiteY22" fmla="*/ 1130618 h 1325601"/>
              <a:gd name="connsiteX23" fmla="*/ 2049780 w 4518660"/>
              <a:gd name="connsiteY23" fmla="*/ 1158240 h 1325601"/>
              <a:gd name="connsiteX24" fmla="*/ 2095500 w 4518660"/>
              <a:gd name="connsiteY24" fmla="*/ 1173480 h 1325601"/>
              <a:gd name="connsiteX25" fmla="*/ 2141220 w 4518660"/>
              <a:gd name="connsiteY25" fmla="*/ 1158240 h 1325601"/>
              <a:gd name="connsiteX26" fmla="*/ 2209800 w 4518660"/>
              <a:gd name="connsiteY26" fmla="*/ 1082040 h 1325601"/>
              <a:gd name="connsiteX27" fmla="*/ 2346960 w 4518660"/>
              <a:gd name="connsiteY27" fmla="*/ 845820 h 1325601"/>
              <a:gd name="connsiteX28" fmla="*/ 2415540 w 4518660"/>
              <a:gd name="connsiteY28" fmla="*/ 670560 h 1325601"/>
              <a:gd name="connsiteX29" fmla="*/ 2468880 w 4518660"/>
              <a:gd name="connsiteY29" fmla="*/ 556260 h 1325601"/>
              <a:gd name="connsiteX30" fmla="*/ 2529840 w 4518660"/>
              <a:gd name="connsiteY30" fmla="*/ 487680 h 1325601"/>
              <a:gd name="connsiteX31" fmla="*/ 2597785 w 4518660"/>
              <a:gd name="connsiteY31" fmla="*/ 474345 h 1325601"/>
              <a:gd name="connsiteX32" fmla="*/ 2649220 w 4518660"/>
              <a:gd name="connsiteY32" fmla="*/ 521335 h 1325601"/>
              <a:gd name="connsiteX33" fmla="*/ 2712720 w 4518660"/>
              <a:gd name="connsiteY33" fmla="*/ 586740 h 1325601"/>
              <a:gd name="connsiteX34" fmla="*/ 2821940 w 4518660"/>
              <a:gd name="connsiteY34" fmla="*/ 732155 h 1325601"/>
              <a:gd name="connsiteX35" fmla="*/ 2926080 w 4518660"/>
              <a:gd name="connsiteY35" fmla="*/ 861060 h 1325601"/>
              <a:gd name="connsiteX36" fmla="*/ 2977039 w 4518660"/>
              <a:gd name="connsiteY36" fmla="*/ 919163 h 1325601"/>
              <a:gd name="connsiteX37" fmla="*/ 3021330 w 4518660"/>
              <a:gd name="connsiteY37" fmla="*/ 968375 h 1325601"/>
              <a:gd name="connsiteX38" fmla="*/ 3139440 w 4518660"/>
              <a:gd name="connsiteY38" fmla="*/ 1005840 h 1325601"/>
              <a:gd name="connsiteX39" fmla="*/ 3253740 w 4518660"/>
              <a:gd name="connsiteY39" fmla="*/ 929640 h 1325601"/>
              <a:gd name="connsiteX40" fmla="*/ 3314700 w 4518660"/>
              <a:gd name="connsiteY40" fmla="*/ 883920 h 1325601"/>
              <a:gd name="connsiteX41" fmla="*/ 3489960 w 4518660"/>
              <a:gd name="connsiteY41" fmla="*/ 739140 h 1325601"/>
              <a:gd name="connsiteX42" fmla="*/ 3589020 w 4518660"/>
              <a:gd name="connsiteY42" fmla="*/ 678180 h 1325601"/>
              <a:gd name="connsiteX43" fmla="*/ 3634740 w 4518660"/>
              <a:gd name="connsiteY43" fmla="*/ 655320 h 1325601"/>
              <a:gd name="connsiteX44" fmla="*/ 3718560 w 4518660"/>
              <a:gd name="connsiteY44" fmla="*/ 655320 h 1325601"/>
              <a:gd name="connsiteX45" fmla="*/ 3893820 w 4518660"/>
              <a:gd name="connsiteY45" fmla="*/ 769620 h 1325601"/>
              <a:gd name="connsiteX46" fmla="*/ 4008120 w 4518660"/>
              <a:gd name="connsiteY46" fmla="*/ 861060 h 1325601"/>
              <a:gd name="connsiteX47" fmla="*/ 4152900 w 4518660"/>
              <a:gd name="connsiteY47" fmla="*/ 883920 h 1325601"/>
              <a:gd name="connsiteX48" fmla="*/ 4290060 w 4518660"/>
              <a:gd name="connsiteY48" fmla="*/ 861060 h 1325601"/>
              <a:gd name="connsiteX49" fmla="*/ 4472940 w 4518660"/>
              <a:gd name="connsiteY49" fmla="*/ 822960 h 1325601"/>
              <a:gd name="connsiteX50" fmla="*/ 4518660 w 4518660"/>
              <a:gd name="connsiteY50" fmla="*/ 800100 h 1325601"/>
              <a:gd name="connsiteX0" fmla="*/ 0 w 4518660"/>
              <a:gd name="connsiteY0" fmla="*/ 38100 h 1326787"/>
              <a:gd name="connsiteX1" fmla="*/ 53340 w 4518660"/>
              <a:gd name="connsiteY1" fmla="*/ 7620 h 1326787"/>
              <a:gd name="connsiteX2" fmla="*/ 83820 w 4518660"/>
              <a:gd name="connsiteY2" fmla="*/ 0 h 1326787"/>
              <a:gd name="connsiteX3" fmla="*/ 106680 w 4518660"/>
              <a:gd name="connsiteY3" fmla="*/ 7620 h 1326787"/>
              <a:gd name="connsiteX4" fmla="*/ 160020 w 4518660"/>
              <a:gd name="connsiteY4" fmla="*/ 45720 h 1326787"/>
              <a:gd name="connsiteX5" fmla="*/ 289560 w 4518660"/>
              <a:gd name="connsiteY5" fmla="*/ 228600 h 1326787"/>
              <a:gd name="connsiteX6" fmla="*/ 441960 w 4518660"/>
              <a:gd name="connsiteY6" fmla="*/ 594360 h 1326787"/>
              <a:gd name="connsiteX7" fmla="*/ 563880 w 4518660"/>
              <a:gd name="connsiteY7" fmla="*/ 891540 h 1326787"/>
              <a:gd name="connsiteX8" fmla="*/ 723900 w 4518660"/>
              <a:gd name="connsiteY8" fmla="*/ 1219200 h 1326787"/>
              <a:gd name="connsiteX9" fmla="*/ 822960 w 4518660"/>
              <a:gd name="connsiteY9" fmla="*/ 1318260 h 1326787"/>
              <a:gd name="connsiteX10" fmla="*/ 887730 w 4518660"/>
              <a:gd name="connsiteY10" fmla="*/ 1316355 h 1326787"/>
              <a:gd name="connsiteX11" fmla="*/ 952500 w 4518660"/>
              <a:gd name="connsiteY11" fmla="*/ 1272540 h 1326787"/>
              <a:gd name="connsiteX12" fmla="*/ 1038225 w 4518660"/>
              <a:gd name="connsiteY12" fmla="*/ 1076801 h 1326787"/>
              <a:gd name="connsiteX13" fmla="*/ 1188720 w 4518660"/>
              <a:gd name="connsiteY13" fmla="*/ 594360 h 1326787"/>
              <a:gd name="connsiteX14" fmla="*/ 1287780 w 4518660"/>
              <a:gd name="connsiteY14" fmla="*/ 388620 h 1326787"/>
              <a:gd name="connsiteX15" fmla="*/ 1369219 w 4518660"/>
              <a:gd name="connsiteY15" fmla="*/ 284797 h 1326787"/>
              <a:gd name="connsiteX16" fmla="*/ 1417320 w 4518660"/>
              <a:gd name="connsiteY16" fmla="*/ 259080 h 1326787"/>
              <a:gd name="connsiteX17" fmla="*/ 1516380 w 4518660"/>
              <a:gd name="connsiteY17" fmla="*/ 312420 h 1326787"/>
              <a:gd name="connsiteX18" fmla="*/ 1706880 w 4518660"/>
              <a:gd name="connsiteY18" fmla="*/ 609600 h 1326787"/>
              <a:gd name="connsiteX19" fmla="*/ 1798320 w 4518660"/>
              <a:gd name="connsiteY19" fmla="*/ 800100 h 1326787"/>
              <a:gd name="connsiteX20" fmla="*/ 1918335 w 4518660"/>
              <a:gd name="connsiteY20" fmla="*/ 1002982 h 1326787"/>
              <a:gd name="connsiteX21" fmla="*/ 1971199 w 4518660"/>
              <a:gd name="connsiteY21" fmla="*/ 1077754 h 1326787"/>
              <a:gd name="connsiteX22" fmla="*/ 2016443 w 4518660"/>
              <a:gd name="connsiteY22" fmla="*/ 1130618 h 1326787"/>
              <a:gd name="connsiteX23" fmla="*/ 2049780 w 4518660"/>
              <a:gd name="connsiteY23" fmla="*/ 1158240 h 1326787"/>
              <a:gd name="connsiteX24" fmla="*/ 2095500 w 4518660"/>
              <a:gd name="connsiteY24" fmla="*/ 1173480 h 1326787"/>
              <a:gd name="connsiteX25" fmla="*/ 2141220 w 4518660"/>
              <a:gd name="connsiteY25" fmla="*/ 1158240 h 1326787"/>
              <a:gd name="connsiteX26" fmla="*/ 2209800 w 4518660"/>
              <a:gd name="connsiteY26" fmla="*/ 1082040 h 1326787"/>
              <a:gd name="connsiteX27" fmla="*/ 2346960 w 4518660"/>
              <a:gd name="connsiteY27" fmla="*/ 845820 h 1326787"/>
              <a:gd name="connsiteX28" fmla="*/ 2415540 w 4518660"/>
              <a:gd name="connsiteY28" fmla="*/ 670560 h 1326787"/>
              <a:gd name="connsiteX29" fmla="*/ 2468880 w 4518660"/>
              <a:gd name="connsiteY29" fmla="*/ 556260 h 1326787"/>
              <a:gd name="connsiteX30" fmla="*/ 2529840 w 4518660"/>
              <a:gd name="connsiteY30" fmla="*/ 487680 h 1326787"/>
              <a:gd name="connsiteX31" fmla="*/ 2597785 w 4518660"/>
              <a:gd name="connsiteY31" fmla="*/ 474345 h 1326787"/>
              <a:gd name="connsiteX32" fmla="*/ 2649220 w 4518660"/>
              <a:gd name="connsiteY32" fmla="*/ 521335 h 1326787"/>
              <a:gd name="connsiteX33" fmla="*/ 2712720 w 4518660"/>
              <a:gd name="connsiteY33" fmla="*/ 586740 h 1326787"/>
              <a:gd name="connsiteX34" fmla="*/ 2821940 w 4518660"/>
              <a:gd name="connsiteY34" fmla="*/ 732155 h 1326787"/>
              <a:gd name="connsiteX35" fmla="*/ 2926080 w 4518660"/>
              <a:gd name="connsiteY35" fmla="*/ 861060 h 1326787"/>
              <a:gd name="connsiteX36" fmla="*/ 2977039 w 4518660"/>
              <a:gd name="connsiteY36" fmla="*/ 919163 h 1326787"/>
              <a:gd name="connsiteX37" fmla="*/ 3021330 w 4518660"/>
              <a:gd name="connsiteY37" fmla="*/ 968375 h 1326787"/>
              <a:gd name="connsiteX38" fmla="*/ 3139440 w 4518660"/>
              <a:gd name="connsiteY38" fmla="*/ 1005840 h 1326787"/>
              <a:gd name="connsiteX39" fmla="*/ 3253740 w 4518660"/>
              <a:gd name="connsiteY39" fmla="*/ 929640 h 1326787"/>
              <a:gd name="connsiteX40" fmla="*/ 3314700 w 4518660"/>
              <a:gd name="connsiteY40" fmla="*/ 883920 h 1326787"/>
              <a:gd name="connsiteX41" fmla="*/ 3489960 w 4518660"/>
              <a:gd name="connsiteY41" fmla="*/ 739140 h 1326787"/>
              <a:gd name="connsiteX42" fmla="*/ 3589020 w 4518660"/>
              <a:gd name="connsiteY42" fmla="*/ 678180 h 1326787"/>
              <a:gd name="connsiteX43" fmla="*/ 3634740 w 4518660"/>
              <a:gd name="connsiteY43" fmla="*/ 655320 h 1326787"/>
              <a:gd name="connsiteX44" fmla="*/ 3718560 w 4518660"/>
              <a:gd name="connsiteY44" fmla="*/ 655320 h 1326787"/>
              <a:gd name="connsiteX45" fmla="*/ 3893820 w 4518660"/>
              <a:gd name="connsiteY45" fmla="*/ 769620 h 1326787"/>
              <a:gd name="connsiteX46" fmla="*/ 4008120 w 4518660"/>
              <a:gd name="connsiteY46" fmla="*/ 861060 h 1326787"/>
              <a:gd name="connsiteX47" fmla="*/ 4152900 w 4518660"/>
              <a:gd name="connsiteY47" fmla="*/ 883920 h 1326787"/>
              <a:gd name="connsiteX48" fmla="*/ 4290060 w 4518660"/>
              <a:gd name="connsiteY48" fmla="*/ 861060 h 1326787"/>
              <a:gd name="connsiteX49" fmla="*/ 4472940 w 4518660"/>
              <a:gd name="connsiteY49" fmla="*/ 822960 h 1326787"/>
              <a:gd name="connsiteX50" fmla="*/ 4518660 w 4518660"/>
              <a:gd name="connsiteY50" fmla="*/ 800100 h 132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518660" h="1326787">
                <a:moveTo>
                  <a:pt x="0" y="38100"/>
                </a:moveTo>
                <a:lnTo>
                  <a:pt x="53340" y="7620"/>
                </a:lnTo>
                <a:cubicBezTo>
                  <a:pt x="67310" y="1270"/>
                  <a:pt x="83820" y="0"/>
                  <a:pt x="83820" y="0"/>
                </a:cubicBezTo>
                <a:cubicBezTo>
                  <a:pt x="92710" y="0"/>
                  <a:pt x="93980" y="0"/>
                  <a:pt x="106680" y="7620"/>
                </a:cubicBezTo>
                <a:cubicBezTo>
                  <a:pt x="119380" y="15240"/>
                  <a:pt x="129540" y="8890"/>
                  <a:pt x="160020" y="45720"/>
                </a:cubicBezTo>
                <a:cubicBezTo>
                  <a:pt x="190500" y="82550"/>
                  <a:pt x="242570" y="137160"/>
                  <a:pt x="289560" y="228600"/>
                </a:cubicBezTo>
                <a:cubicBezTo>
                  <a:pt x="336550" y="320040"/>
                  <a:pt x="396240" y="483870"/>
                  <a:pt x="441960" y="594360"/>
                </a:cubicBezTo>
                <a:cubicBezTo>
                  <a:pt x="487680" y="704850"/>
                  <a:pt x="516890" y="787400"/>
                  <a:pt x="563880" y="891540"/>
                </a:cubicBezTo>
                <a:cubicBezTo>
                  <a:pt x="610870" y="995680"/>
                  <a:pt x="680720" y="1148080"/>
                  <a:pt x="723900" y="1219200"/>
                </a:cubicBezTo>
                <a:cubicBezTo>
                  <a:pt x="767080" y="1290320"/>
                  <a:pt x="795655" y="1302068"/>
                  <a:pt x="822960" y="1318260"/>
                </a:cubicBezTo>
                <a:cubicBezTo>
                  <a:pt x="850265" y="1334452"/>
                  <a:pt x="866140" y="1323975"/>
                  <a:pt x="887730" y="1316355"/>
                </a:cubicBezTo>
                <a:cubicBezTo>
                  <a:pt x="909320" y="1308735"/>
                  <a:pt x="927418" y="1312466"/>
                  <a:pt x="952500" y="1272540"/>
                </a:cubicBezTo>
                <a:cubicBezTo>
                  <a:pt x="977582" y="1232614"/>
                  <a:pt x="998855" y="1189831"/>
                  <a:pt x="1038225" y="1076801"/>
                </a:cubicBezTo>
                <a:cubicBezTo>
                  <a:pt x="1077595" y="963771"/>
                  <a:pt x="1147128" y="709057"/>
                  <a:pt x="1188720" y="594360"/>
                </a:cubicBezTo>
                <a:cubicBezTo>
                  <a:pt x="1230312" y="479663"/>
                  <a:pt x="1257697" y="440214"/>
                  <a:pt x="1287780" y="388620"/>
                </a:cubicBezTo>
                <a:cubicBezTo>
                  <a:pt x="1317863" y="337026"/>
                  <a:pt x="1347629" y="306387"/>
                  <a:pt x="1369219" y="284797"/>
                </a:cubicBezTo>
                <a:cubicBezTo>
                  <a:pt x="1390809" y="263207"/>
                  <a:pt x="1392793" y="254476"/>
                  <a:pt x="1417320" y="259080"/>
                </a:cubicBezTo>
                <a:cubicBezTo>
                  <a:pt x="1441847" y="263684"/>
                  <a:pt x="1468120" y="254000"/>
                  <a:pt x="1516380" y="312420"/>
                </a:cubicBezTo>
                <a:cubicBezTo>
                  <a:pt x="1564640" y="370840"/>
                  <a:pt x="1659890" y="528320"/>
                  <a:pt x="1706880" y="609600"/>
                </a:cubicBezTo>
                <a:cubicBezTo>
                  <a:pt x="1753870" y="690880"/>
                  <a:pt x="1763078" y="734536"/>
                  <a:pt x="1798320" y="800100"/>
                </a:cubicBezTo>
                <a:cubicBezTo>
                  <a:pt x="1833563" y="865664"/>
                  <a:pt x="1889522" y="956706"/>
                  <a:pt x="1918335" y="1002982"/>
                </a:cubicBezTo>
                <a:cubicBezTo>
                  <a:pt x="1947148" y="1049258"/>
                  <a:pt x="1954848" y="1056481"/>
                  <a:pt x="1971199" y="1077754"/>
                </a:cubicBezTo>
                <a:cubicBezTo>
                  <a:pt x="1987550" y="1099027"/>
                  <a:pt x="2003346" y="1117204"/>
                  <a:pt x="2016443" y="1130618"/>
                </a:cubicBezTo>
                <a:cubicBezTo>
                  <a:pt x="2029540" y="1144032"/>
                  <a:pt x="2036604" y="1151096"/>
                  <a:pt x="2049780" y="1158240"/>
                </a:cubicBezTo>
                <a:cubicBezTo>
                  <a:pt x="2062956" y="1165384"/>
                  <a:pt x="2080260" y="1173480"/>
                  <a:pt x="2095500" y="1173480"/>
                </a:cubicBezTo>
                <a:cubicBezTo>
                  <a:pt x="2110740" y="1173480"/>
                  <a:pt x="2122170" y="1173480"/>
                  <a:pt x="2141220" y="1158240"/>
                </a:cubicBezTo>
                <a:cubicBezTo>
                  <a:pt x="2160270" y="1143000"/>
                  <a:pt x="2175510" y="1134110"/>
                  <a:pt x="2209800" y="1082040"/>
                </a:cubicBezTo>
                <a:cubicBezTo>
                  <a:pt x="2244090" y="1029970"/>
                  <a:pt x="2312670" y="914400"/>
                  <a:pt x="2346960" y="845820"/>
                </a:cubicBezTo>
                <a:cubicBezTo>
                  <a:pt x="2381250" y="777240"/>
                  <a:pt x="2395220" y="718820"/>
                  <a:pt x="2415540" y="670560"/>
                </a:cubicBezTo>
                <a:cubicBezTo>
                  <a:pt x="2435860" y="622300"/>
                  <a:pt x="2449830" y="586740"/>
                  <a:pt x="2468880" y="556260"/>
                </a:cubicBezTo>
                <a:cubicBezTo>
                  <a:pt x="2487930" y="525780"/>
                  <a:pt x="2508356" y="501332"/>
                  <a:pt x="2529840" y="487680"/>
                </a:cubicBezTo>
                <a:cubicBezTo>
                  <a:pt x="2551324" y="474028"/>
                  <a:pt x="2577888" y="468736"/>
                  <a:pt x="2597785" y="474345"/>
                </a:cubicBezTo>
                <a:cubicBezTo>
                  <a:pt x="2617682" y="479954"/>
                  <a:pt x="2630064" y="502603"/>
                  <a:pt x="2649220" y="521335"/>
                </a:cubicBezTo>
                <a:cubicBezTo>
                  <a:pt x="2668376" y="540067"/>
                  <a:pt x="2683933" y="551603"/>
                  <a:pt x="2712720" y="586740"/>
                </a:cubicBezTo>
                <a:cubicBezTo>
                  <a:pt x="2741507" y="621877"/>
                  <a:pt x="2786380" y="686435"/>
                  <a:pt x="2821940" y="732155"/>
                </a:cubicBezTo>
                <a:cubicBezTo>
                  <a:pt x="2857500" y="777875"/>
                  <a:pt x="2900230" y="829892"/>
                  <a:pt x="2926080" y="861060"/>
                </a:cubicBezTo>
                <a:cubicBezTo>
                  <a:pt x="2951930" y="892228"/>
                  <a:pt x="2961164" y="901277"/>
                  <a:pt x="2977039" y="919163"/>
                </a:cubicBezTo>
                <a:cubicBezTo>
                  <a:pt x="2992914" y="937049"/>
                  <a:pt x="2994263" y="953929"/>
                  <a:pt x="3021330" y="968375"/>
                </a:cubicBezTo>
                <a:cubicBezTo>
                  <a:pt x="3048397" y="982821"/>
                  <a:pt x="3100705" y="1012296"/>
                  <a:pt x="3139440" y="1005840"/>
                </a:cubicBezTo>
                <a:cubicBezTo>
                  <a:pt x="3178175" y="999384"/>
                  <a:pt x="3224530" y="949960"/>
                  <a:pt x="3253740" y="929640"/>
                </a:cubicBezTo>
                <a:cubicBezTo>
                  <a:pt x="3282950" y="909320"/>
                  <a:pt x="3275330" y="915670"/>
                  <a:pt x="3314700" y="883920"/>
                </a:cubicBezTo>
                <a:cubicBezTo>
                  <a:pt x="3354070" y="852170"/>
                  <a:pt x="3444240" y="773430"/>
                  <a:pt x="3489960" y="739140"/>
                </a:cubicBezTo>
                <a:cubicBezTo>
                  <a:pt x="3535680" y="704850"/>
                  <a:pt x="3564890" y="692150"/>
                  <a:pt x="3589020" y="678180"/>
                </a:cubicBezTo>
                <a:cubicBezTo>
                  <a:pt x="3613150" y="664210"/>
                  <a:pt x="3613150" y="659130"/>
                  <a:pt x="3634740" y="655320"/>
                </a:cubicBezTo>
                <a:cubicBezTo>
                  <a:pt x="3656330" y="651510"/>
                  <a:pt x="3675380" y="636270"/>
                  <a:pt x="3718560" y="655320"/>
                </a:cubicBezTo>
                <a:cubicBezTo>
                  <a:pt x="3761740" y="674370"/>
                  <a:pt x="3845560" y="735330"/>
                  <a:pt x="3893820" y="769620"/>
                </a:cubicBezTo>
                <a:cubicBezTo>
                  <a:pt x="3942080" y="803910"/>
                  <a:pt x="3964940" y="842010"/>
                  <a:pt x="4008120" y="861060"/>
                </a:cubicBezTo>
                <a:cubicBezTo>
                  <a:pt x="4051300" y="880110"/>
                  <a:pt x="4105910" y="883920"/>
                  <a:pt x="4152900" y="883920"/>
                </a:cubicBezTo>
                <a:cubicBezTo>
                  <a:pt x="4199890" y="883920"/>
                  <a:pt x="4236720" y="871220"/>
                  <a:pt x="4290060" y="861060"/>
                </a:cubicBezTo>
                <a:cubicBezTo>
                  <a:pt x="4343400" y="850900"/>
                  <a:pt x="4434840" y="833120"/>
                  <a:pt x="4472940" y="822960"/>
                </a:cubicBezTo>
                <a:cubicBezTo>
                  <a:pt x="4511040" y="812800"/>
                  <a:pt x="4514850" y="806450"/>
                  <a:pt x="4518660" y="800100"/>
                </a:cubicBezTo>
              </a:path>
            </a:pathLst>
          </a:custGeom>
          <a:noFill/>
          <a:ln w="5715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169347-3915-4FEB-8726-0A42274BE4EB}"/>
              </a:ext>
            </a:extLst>
          </p:cNvPr>
          <p:cNvCxnSpPr/>
          <p:nvPr/>
        </p:nvCxnSpPr>
        <p:spPr>
          <a:xfrm>
            <a:off x="7702898" y="5802329"/>
            <a:ext cx="3544222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6BDF17D-D59E-4858-A0D7-0997EF9FC9B0}"/>
              </a:ext>
            </a:extLst>
          </p:cNvPr>
          <p:cNvSpPr txBox="1"/>
          <p:nvPr/>
        </p:nvSpPr>
        <p:spPr>
          <a:xfrm>
            <a:off x="9154103" y="5552076"/>
            <a:ext cx="172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BULLWHIP EFFECT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D270C9-B258-4972-A8CD-AE9B2B36B641}"/>
              </a:ext>
            </a:extLst>
          </p:cNvPr>
          <p:cNvSpPr txBox="1"/>
          <p:nvPr/>
        </p:nvSpPr>
        <p:spPr>
          <a:xfrm>
            <a:off x="7421899" y="1554386"/>
            <a:ext cx="33942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500" i="1" dirty="0"/>
              <a:t>d</a:t>
            </a:r>
            <a:r>
              <a:rPr lang="en-DE" sz="1500" i="1" dirty="0"/>
              <a:t>ifferent kinds of demand in supply chain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9A0AC-5BB6-062C-AD69-FABF2F2722D5}"/>
              </a:ext>
            </a:extLst>
          </p:cNvPr>
          <p:cNvSpPr txBox="1"/>
          <p:nvPr/>
        </p:nvSpPr>
        <p:spPr>
          <a:xfrm>
            <a:off x="9412057" y="3319502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demand as sales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28779-8021-42F5-10CE-05D9F3B48F58}"/>
              </a:ext>
            </a:extLst>
          </p:cNvPr>
          <p:cNvSpPr txBox="1"/>
          <p:nvPr/>
        </p:nvSpPr>
        <p:spPr>
          <a:xfrm>
            <a:off x="6882753" y="3319502"/>
            <a:ext cx="186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demand as orders</a:t>
            </a:r>
          </a:p>
        </p:txBody>
      </p:sp>
    </p:spTree>
    <p:extLst>
      <p:ext uri="{BB962C8B-B14F-4D97-AF65-F5344CB8AC3E}">
        <p14:creationId xmlns:p14="http://schemas.microsoft.com/office/powerpoint/2010/main" val="358769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</a:t>
            </a:r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50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21" y="1939887"/>
            <a:ext cx="7195226" cy="1749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169603" y="2598961"/>
            <a:ext cx="2479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r>
              <a:rPr lang="en-GB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: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838200" y="3826258"/>
            <a:ext cx="1052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3489057" y="1488843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3489057" y="4478863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accuracy of predictions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1111905" y="498904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838199" y="5536895"/>
            <a:ext cx="70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</a:t>
            </a:r>
            <a:r>
              <a:rPr lang="en-DE" dirty="0"/>
              <a:t>relative (MAPE, …)</a:t>
            </a:r>
            <a:r>
              <a:rPr lang="en-GB" dirty="0"/>
              <a:t> </a:t>
            </a:r>
            <a:r>
              <a:rPr lang="en-DE" dirty="0"/>
              <a:t>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a bit tricky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8065102" y="498904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493" y="5335323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032121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A68BF4-AD63-4F4C-B852-8AE16A56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900" dirty="0"/>
              <a:t>Evaluation of PDF Predictions: Histogram of CDF Observations</a:t>
            </a:r>
            <a:endParaRPr lang="en-DE" sz="29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95004B0-6592-F449-91D7-BF3B2F9A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538B77-FECF-1646-98C9-3DB6CA58E52D}"/>
              </a:ext>
            </a:extLst>
          </p:cNvPr>
          <p:cNvGrpSpPr/>
          <p:nvPr/>
        </p:nvGrpSpPr>
        <p:grpSpPr>
          <a:xfrm>
            <a:off x="592367" y="1895704"/>
            <a:ext cx="2696010" cy="4190226"/>
            <a:chOff x="7560009" y="1527716"/>
            <a:chExt cx="2696010" cy="419022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82FDB3-2026-E244-8F15-E59F4DF94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0009" y="1527716"/>
              <a:ext cx="2696010" cy="202347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FCD682-F850-514D-BB44-C6C6EABD8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0009" y="3677422"/>
              <a:ext cx="2696010" cy="202347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BD5DD5-A542-F54F-A6BF-5365CDBB3F27}"/>
                </a:ext>
              </a:extLst>
            </p:cNvPr>
            <p:cNvSpPr/>
            <p:nvPr/>
          </p:nvSpPr>
          <p:spPr>
            <a:xfrm>
              <a:off x="7561860" y="5544789"/>
              <a:ext cx="232472" cy="173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68A52C-9283-8B4E-B746-D5B48BB5731B}"/>
                </a:ext>
              </a:extLst>
            </p:cNvPr>
            <p:cNvSpPr/>
            <p:nvPr/>
          </p:nvSpPr>
          <p:spPr>
            <a:xfrm>
              <a:off x="7586014" y="3428875"/>
              <a:ext cx="232472" cy="173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81CB9C7-64BB-6746-95A0-B386152BF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5982"/>
            <a:ext cx="4046189" cy="30368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6A3EA3F-128E-5545-9BDF-D44861E360C5}"/>
              </a:ext>
            </a:extLst>
          </p:cNvPr>
          <p:cNvSpPr txBox="1"/>
          <p:nvPr/>
        </p:nvSpPr>
        <p:spPr>
          <a:xfrm>
            <a:off x="3288377" y="2158287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DE" dirty="0"/>
              <a:t>redicted PDF</a:t>
            </a:r>
          </a:p>
          <a:p>
            <a:r>
              <a:rPr lang="en-DE" dirty="0">
                <a:sym typeface="Wingdings" pitchFamily="2" charset="2"/>
              </a:rPr>
              <a:t> predicted CDF</a:t>
            </a:r>
            <a:endParaRPr lang="en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56D7B23-B5E3-344C-9128-B609D0C1978F}"/>
              </a:ext>
            </a:extLst>
          </p:cNvPr>
          <p:cNvCxnSpPr>
            <a:cxnSpLocks/>
          </p:cNvCxnSpPr>
          <p:nvPr/>
        </p:nvCxnSpPr>
        <p:spPr>
          <a:xfrm flipH="1">
            <a:off x="2085278" y="2430872"/>
            <a:ext cx="1203099" cy="373746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71AC01-CD5C-F44C-9C87-EC8707602D18}"/>
              </a:ext>
            </a:extLst>
          </p:cNvPr>
          <p:cNvCxnSpPr/>
          <p:nvPr/>
        </p:nvCxnSpPr>
        <p:spPr>
          <a:xfrm flipH="1">
            <a:off x="2486722" y="2804618"/>
            <a:ext cx="1326995" cy="15109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79826B-02BD-EB43-9645-3DF700111BED}"/>
              </a:ext>
            </a:extLst>
          </p:cNvPr>
          <p:cNvSpPr txBox="1"/>
          <p:nvPr/>
        </p:nvSpPr>
        <p:spPr>
          <a:xfrm>
            <a:off x="2686827" y="6205164"/>
            <a:ext cx="205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E" dirty="0"/>
              <a:t>bservation (target)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65311EA-CA0E-5C41-8E61-C1001196611A}"/>
              </a:ext>
            </a:extLst>
          </p:cNvPr>
          <p:cNvCxnSpPr>
            <a:stCxn id="35" idx="1"/>
          </p:cNvCxnSpPr>
          <p:nvPr/>
        </p:nvCxnSpPr>
        <p:spPr>
          <a:xfrm flipH="1" flipV="1">
            <a:off x="1527717" y="5542152"/>
            <a:ext cx="1159110" cy="84767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A2BCCFE-2EBB-BB46-B542-E1FC8A790999}"/>
              </a:ext>
            </a:extLst>
          </p:cNvPr>
          <p:cNvSpPr/>
          <p:nvPr/>
        </p:nvSpPr>
        <p:spPr>
          <a:xfrm>
            <a:off x="747463" y="5247281"/>
            <a:ext cx="794961" cy="11641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3554657-190E-B547-AFE4-3EDDAA7D9D30}"/>
              </a:ext>
            </a:extLst>
          </p:cNvPr>
          <p:cNvCxnSpPr>
            <a:stCxn id="38" idx="3"/>
          </p:cNvCxnSpPr>
          <p:nvPr/>
        </p:nvCxnSpPr>
        <p:spPr>
          <a:xfrm flipV="1">
            <a:off x="1542424" y="4490453"/>
            <a:ext cx="4444039" cy="815037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C311E07-BFAC-8241-A141-522DEBEEF373}"/>
              </a:ext>
            </a:extLst>
          </p:cNvPr>
          <p:cNvSpPr txBox="1"/>
          <p:nvPr/>
        </p:nvSpPr>
        <p:spPr>
          <a:xfrm>
            <a:off x="3689821" y="4267136"/>
            <a:ext cx="167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or each sample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D6DE3E8-BCDD-F546-8B1D-E1C5B428E7FA}"/>
              </a:ext>
            </a:extLst>
          </p:cNvPr>
          <p:cNvSpPr/>
          <p:nvPr/>
        </p:nvSpPr>
        <p:spPr>
          <a:xfrm>
            <a:off x="5986463" y="4714480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93AB2B-8AAD-F54A-9A9E-BABE912A99E2}"/>
              </a:ext>
            </a:extLst>
          </p:cNvPr>
          <p:cNvSpPr txBox="1"/>
          <p:nvPr/>
        </p:nvSpPr>
        <p:spPr>
          <a:xfrm>
            <a:off x="710454" y="1356358"/>
            <a:ext cx="345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ndividual prediction/observation: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478C1-6821-2440-B5C8-8010F6948CFD}"/>
              </a:ext>
            </a:extLst>
          </p:cNvPr>
          <p:cNvSpPr txBox="1"/>
          <p:nvPr/>
        </p:nvSpPr>
        <p:spPr>
          <a:xfrm>
            <a:off x="6321720" y="1356358"/>
            <a:ext cx="382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many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all) </a:t>
            </a:r>
            <a:r>
              <a:rPr lang="de-DE" dirty="0" err="1"/>
              <a:t>predictions</a:t>
            </a:r>
            <a:r>
              <a:rPr lang="de-DE" dirty="0"/>
              <a:t>/</a:t>
            </a:r>
            <a:r>
              <a:rPr lang="de-DE" dirty="0" err="1"/>
              <a:t>observations</a:t>
            </a:r>
            <a:r>
              <a:rPr lang="de-DE" dirty="0"/>
              <a:t>: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5415B2-6340-A44B-84AB-8C9C4EEF63F5}"/>
              </a:ext>
            </a:extLst>
          </p:cNvPr>
          <p:cNvSpPr txBox="1"/>
          <p:nvPr/>
        </p:nvSpPr>
        <p:spPr>
          <a:xfrm>
            <a:off x="6321719" y="5303024"/>
            <a:ext cx="5122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subtlety for discrete PDFs:</a:t>
            </a:r>
          </a:p>
          <a:p>
            <a:r>
              <a:rPr lang="en-GB" dirty="0"/>
              <a:t>histogram filled using random numbers according to the CDF intervals (e.g., for 3 actual sales: random pick between discrete CDF values for 2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D34370-C567-F148-A9E9-040FFB0A9CDC}"/>
              </a:ext>
            </a:extLst>
          </p:cNvPr>
          <p:cNvSpPr/>
          <p:nvPr/>
        </p:nvSpPr>
        <p:spPr>
          <a:xfrm>
            <a:off x="8879298" y="6694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https://arxiv.org/abs/2009.07052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4947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818D56-8C96-054B-8EE2-FB33A798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CDF Histogram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B1D448-DAED-744D-8DBF-B148FF77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52</a:t>
            </a:fld>
            <a:endParaRPr lang="en-US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BD803D1-8F96-D577-7F38-912A09A9432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171504" y="5355555"/>
            <a:ext cx="3844925" cy="923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quantitative evaluation: measure</a:t>
            </a:r>
            <a:r>
              <a:rPr lang="en-DE" sz="2000" dirty="0"/>
              <a:t> deviation from uniform distribution</a:t>
            </a:r>
            <a:r>
              <a:rPr lang="en-GB" sz="2000" dirty="0"/>
              <a:t> (e.g., e</a:t>
            </a:r>
            <a:r>
              <a:rPr lang="en-DE" sz="2000" dirty="0"/>
              <a:t>arth mover</a:t>
            </a:r>
            <a:r>
              <a:rPr lang="en-GB" sz="2000" dirty="0"/>
              <a:t>’s</a:t>
            </a:r>
            <a:r>
              <a:rPr lang="en-DE" sz="2000" dirty="0"/>
              <a:t> distance</a:t>
            </a:r>
            <a:r>
              <a:rPr lang="en-GB" sz="2000" dirty="0"/>
              <a:t>)</a:t>
            </a:r>
            <a:endParaRPr lang="en-D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1024-8438-114A-AFBC-5C3FEEAF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961" y="3913785"/>
            <a:ext cx="3269670" cy="2454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5BD47-6694-094E-9ACF-72C91256D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" y="3828507"/>
            <a:ext cx="3265603" cy="2450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AD3458-6FEA-7046-B284-6906C8F36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69" y="1432146"/>
            <a:ext cx="3265603" cy="2450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4B7FA-4E30-954A-8AA9-29B3BF304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030" y="1432146"/>
            <a:ext cx="3265603" cy="2450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E4F686-F18B-E14C-B2A8-309008AB9379}"/>
              </a:ext>
            </a:extLst>
          </p:cNvPr>
          <p:cNvSpPr txBox="1"/>
          <p:nvPr/>
        </p:nvSpPr>
        <p:spPr>
          <a:xfrm>
            <a:off x="5396931" y="2245661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f all is fine 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7A783-B598-3545-AC00-D25E4E1FA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198" y="2690336"/>
            <a:ext cx="3265603" cy="24509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DD56EC-3130-B547-B17D-BF2E532D40AB}"/>
              </a:ext>
            </a:extLst>
          </p:cNvPr>
          <p:cNvSpPr/>
          <p:nvPr/>
        </p:nvSpPr>
        <p:spPr>
          <a:xfrm>
            <a:off x="4274266" y="4958314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9111A4-F7AC-9746-8FC1-97E1FC3FFE09}"/>
              </a:ext>
            </a:extLst>
          </p:cNvPr>
          <p:cNvSpPr/>
          <p:nvPr/>
        </p:nvSpPr>
        <p:spPr>
          <a:xfrm>
            <a:off x="407501" y="3636017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D33122-C2BD-3D46-B686-0963A33B6CBB}"/>
              </a:ext>
            </a:extLst>
          </p:cNvPr>
          <p:cNvSpPr/>
          <p:nvPr/>
        </p:nvSpPr>
        <p:spPr>
          <a:xfrm>
            <a:off x="407501" y="6075924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56BB36-C36E-EB49-B60A-036174645816}"/>
              </a:ext>
            </a:extLst>
          </p:cNvPr>
          <p:cNvSpPr/>
          <p:nvPr/>
        </p:nvSpPr>
        <p:spPr>
          <a:xfrm>
            <a:off x="8227858" y="6150311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901A2-EBB1-FC43-A8F2-3C25AB314B49}"/>
              </a:ext>
            </a:extLst>
          </p:cNvPr>
          <p:cNvSpPr/>
          <p:nvPr/>
        </p:nvSpPr>
        <p:spPr>
          <a:xfrm>
            <a:off x="8224140" y="3743777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949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Shaping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ML and Causality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15391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744-6F61-5422-BD16-966CB4B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Data-Generating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D84B-FA05-A62D-AC9E-7FBEDD475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story behind the data as important as the data itself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hy are the statistical dependencies as observed?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d</a:t>
            </a:r>
            <a:r>
              <a:rPr lang="en-DE" dirty="0"/>
              <a:t>ata-generating process mostly governed by causal dependencies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l</a:t>
            </a:r>
            <a:r>
              <a:rPr lang="en-DE" dirty="0"/>
              <a:t>anguage of algebra symmetric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way to tell that a storm causes barometer to go down and not the other way around </a:t>
            </a:r>
            <a:r>
              <a:rPr lang="en-DE" dirty="0">
                <a:sym typeface="Wingdings" pitchFamily="2" charset="2"/>
              </a:rPr>
              <a:t> need for asymmetric mathematical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BFAA-F18C-FD3E-4103-E7BE815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616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D266-1D69-B016-FC6F-7FCC9192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Ladder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8875F-514A-337D-ED2F-D38C61CD7065}"/>
              </a:ext>
            </a:extLst>
          </p:cNvPr>
          <p:cNvSpPr txBox="1"/>
          <p:nvPr/>
        </p:nvSpPr>
        <p:spPr>
          <a:xfrm>
            <a:off x="457074" y="489320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8AFEC-ABAB-B7C1-0902-71B300AD6CF0}"/>
              </a:ext>
            </a:extLst>
          </p:cNvPr>
          <p:cNvSpPr txBox="1"/>
          <p:nvPr/>
        </p:nvSpPr>
        <p:spPr>
          <a:xfrm>
            <a:off x="457074" y="2640658"/>
            <a:ext cx="11191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III</a:t>
            </a:r>
            <a:r>
              <a:rPr lang="de-DE" sz="2800" dirty="0"/>
              <a:t>	</a:t>
            </a:r>
            <a:r>
              <a:rPr lang="de-DE" sz="2800" i="1" dirty="0" err="1"/>
              <a:t>imagining</a:t>
            </a:r>
            <a:r>
              <a:rPr lang="de-DE" sz="2500" dirty="0"/>
              <a:t>		</a:t>
            </a:r>
            <a:r>
              <a:rPr lang="de-DE" sz="2800" b="1" dirty="0" err="1"/>
              <a:t>counterfactuals</a:t>
            </a:r>
            <a:r>
              <a:rPr lang="de-DE" sz="2800" b="1" dirty="0"/>
              <a:t>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had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...? </a:t>
            </a:r>
            <a:r>
              <a:rPr lang="de-DE" sz="2800" dirty="0" err="1"/>
              <a:t>Why</a:t>
            </a:r>
            <a:r>
              <a:rPr lang="de-DE" sz="28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28DE-3BDF-4DEE-54F4-500DF408063E}"/>
              </a:ext>
            </a:extLst>
          </p:cNvPr>
          <p:cNvSpPr txBox="1"/>
          <p:nvPr/>
        </p:nvSpPr>
        <p:spPr>
          <a:xfrm>
            <a:off x="457074" y="3465375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</a:t>
            </a:r>
            <a:r>
              <a:rPr lang="de-DE" sz="2800" dirty="0"/>
              <a:t>	</a:t>
            </a:r>
            <a:r>
              <a:rPr lang="de-DE" sz="2800" i="1" dirty="0" err="1"/>
              <a:t>doing</a:t>
            </a:r>
            <a:r>
              <a:rPr lang="de-DE" sz="2800" dirty="0"/>
              <a:t>			</a:t>
            </a:r>
            <a:r>
              <a:rPr lang="de-DE" sz="2800" b="1" dirty="0" err="1"/>
              <a:t>intervention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do ...? </a:t>
            </a:r>
            <a:r>
              <a:rPr lang="de-DE" sz="2800" dirty="0" err="1"/>
              <a:t>How</a:t>
            </a:r>
            <a:r>
              <a:rPr lang="de-DE" sz="28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02A28-D281-8788-1195-120F1E13016A}"/>
              </a:ext>
            </a:extLst>
          </p:cNvPr>
          <p:cNvSpPr txBox="1"/>
          <p:nvPr/>
        </p:nvSpPr>
        <p:spPr>
          <a:xfrm>
            <a:off x="457074" y="4290092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</a:t>
            </a:r>
            <a:r>
              <a:rPr lang="de-DE" sz="2800" dirty="0"/>
              <a:t>	</a:t>
            </a:r>
            <a:r>
              <a:rPr lang="de-DE" sz="2800" i="1" dirty="0" err="1"/>
              <a:t>seeing</a:t>
            </a:r>
            <a:r>
              <a:rPr lang="de-DE" sz="2800" dirty="0"/>
              <a:t>		</a:t>
            </a:r>
            <a:r>
              <a:rPr lang="de-DE" sz="2800" b="1" dirty="0" err="1"/>
              <a:t>association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see</a:t>
            </a:r>
            <a:r>
              <a:rPr lang="de-DE" sz="2800" dirty="0"/>
              <a:t> ...?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Realm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0C0E2-BCD0-6005-C9C7-F30F5378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60281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ED8C-0069-CFAB-7E42-3F4AA1FD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Simpson</a:t>
            </a:r>
            <a:r>
              <a:rPr lang="en-US" dirty="0"/>
              <a:t>’</a:t>
            </a:r>
            <a:r>
              <a:rPr lang="de-DE" dirty="0"/>
              <a:t>s Paradox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40B6-C5EE-C629-1D08-A2B3756E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r="9358"/>
          <a:stretch/>
        </p:blipFill>
        <p:spPr>
          <a:xfrm>
            <a:off x="1143907" y="2518646"/>
            <a:ext cx="8298181" cy="364497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A3D4C3A-9BC2-A468-B39E-7223E1757795}"/>
              </a:ext>
            </a:extLst>
          </p:cNvPr>
          <p:cNvSpPr txBox="1">
            <a:spLocks/>
          </p:cNvSpPr>
          <p:nvPr/>
        </p:nvSpPr>
        <p:spPr>
          <a:xfrm>
            <a:off x="675477" y="1662203"/>
            <a:ext cx="10515600" cy="1048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monthly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fashion</a:t>
            </a:r>
            <a:r>
              <a:rPr lang="de-DE" sz="2400" dirty="0"/>
              <a:t> </a:t>
            </a:r>
            <a:r>
              <a:rPr lang="de-DE" sz="2400" dirty="0" err="1"/>
              <a:t>article</a:t>
            </a:r>
            <a:r>
              <a:rPr lang="de-DE" sz="2400" dirty="0"/>
              <a:t> in different </a:t>
            </a:r>
            <a:r>
              <a:rPr lang="de-DE" sz="2400" dirty="0" err="1"/>
              <a:t>shops</a:t>
            </a:r>
            <a:r>
              <a:rPr lang="de-DE" sz="2400" dirty="0"/>
              <a:t> </a:t>
            </a:r>
            <a:r>
              <a:rPr lang="de-DE" sz="2400" dirty="0" err="1"/>
              <a:t>during</a:t>
            </a:r>
            <a:r>
              <a:rPr lang="de-DE" sz="2400" dirty="0"/>
              <a:t> </a:t>
            </a:r>
            <a:r>
              <a:rPr lang="de-DE" sz="2400" dirty="0" err="1"/>
              <a:t>winter</a:t>
            </a:r>
            <a:r>
              <a:rPr lang="de-DE" sz="2400" dirty="0"/>
              <a:t> </a:t>
            </a:r>
            <a:r>
              <a:rPr lang="de-DE" sz="2400" dirty="0" err="1"/>
              <a:t>season</a:t>
            </a:r>
            <a:endParaRPr lang="de-DE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dirty="0"/>
              <a:t>Lower </a:t>
            </a:r>
            <a:r>
              <a:rPr lang="de-DE" sz="2400" dirty="0" err="1"/>
              <a:t>price</a:t>
            </a:r>
            <a:r>
              <a:rPr lang="de-DE" sz="2400" dirty="0"/>
              <a:t> </a:t>
            </a:r>
            <a:r>
              <a:rPr lang="de-DE" sz="2400" dirty="0" err="1"/>
              <a:t>yields</a:t>
            </a:r>
            <a:r>
              <a:rPr lang="de-DE" sz="2400" dirty="0"/>
              <a:t> </a:t>
            </a:r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month</a:t>
            </a:r>
            <a:r>
              <a:rPr lang="de-DE" sz="2400" dirty="0"/>
              <a:t> </a:t>
            </a:r>
            <a:r>
              <a:rPr lang="de-DE" sz="2400" dirty="0" err="1"/>
              <a:t>individually</a:t>
            </a:r>
            <a:r>
              <a:rPr lang="de-DE" sz="2400" dirty="0"/>
              <a:t>, but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overall</a:t>
            </a:r>
            <a:r>
              <a:rPr lang="de-DE" sz="2400" dirty="0"/>
              <a:t>?</a:t>
            </a:r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2E646-AA11-5CEE-6AD4-B7B142600039}"/>
              </a:ext>
            </a:extLst>
          </p:cNvPr>
          <p:cNvSpPr txBox="1"/>
          <p:nvPr/>
        </p:nvSpPr>
        <p:spPr>
          <a:xfrm>
            <a:off x="455486" y="5976564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10E9-725D-7128-6D33-CA12791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56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BB6E7-6212-E3D8-8D21-7839C71B0BDB}"/>
              </a:ext>
            </a:extLst>
          </p:cNvPr>
          <p:cNvSpPr txBox="1"/>
          <p:nvPr/>
        </p:nvSpPr>
        <p:spPr>
          <a:xfrm>
            <a:off x="3090503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513CE-DEAB-8E16-758C-C622ED968ADE}"/>
              </a:ext>
            </a:extLst>
          </p:cNvPr>
          <p:cNvSpPr txBox="1"/>
          <p:nvPr/>
        </p:nvSpPr>
        <p:spPr>
          <a:xfrm>
            <a:off x="7534964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D6A2B-3406-9403-0A26-C761FFF2A121}"/>
              </a:ext>
            </a:extLst>
          </p:cNvPr>
          <p:cNvCxnSpPr/>
          <p:nvPr/>
        </p:nvCxnSpPr>
        <p:spPr>
          <a:xfrm>
            <a:off x="3015855" y="599522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C5EFA1-2C42-D8A4-B008-17C9DA34205D}"/>
              </a:ext>
            </a:extLst>
          </p:cNvPr>
          <p:cNvCxnSpPr/>
          <p:nvPr/>
        </p:nvCxnSpPr>
        <p:spPr>
          <a:xfrm>
            <a:off x="7439075" y="5984647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A55D7-A373-ACE0-13A7-F2AC1E077EF0}"/>
              </a:ext>
            </a:extLst>
          </p:cNvPr>
          <p:cNvSpPr txBox="1"/>
          <p:nvPr/>
        </p:nvSpPr>
        <p:spPr>
          <a:xfrm>
            <a:off x="1239536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EFC6A-33EA-0971-9F74-278E49D81254}"/>
              </a:ext>
            </a:extLst>
          </p:cNvPr>
          <p:cNvSpPr txBox="1"/>
          <p:nvPr/>
        </p:nvSpPr>
        <p:spPr>
          <a:xfrm>
            <a:off x="5637363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B6796E-B15B-A347-E5EB-991A8550E232}"/>
              </a:ext>
            </a:extLst>
          </p:cNvPr>
          <p:cNvCxnSpPr>
            <a:cxnSpLocks/>
          </p:cNvCxnSpPr>
          <p:nvPr/>
        </p:nvCxnSpPr>
        <p:spPr>
          <a:xfrm>
            <a:off x="1125792" y="4664059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693602-4FC9-4F55-5328-3E21D7CA73AB}"/>
              </a:ext>
            </a:extLst>
          </p:cNvPr>
          <p:cNvCxnSpPr>
            <a:cxnSpLocks/>
          </p:cNvCxnSpPr>
          <p:nvPr/>
        </p:nvCxnSpPr>
        <p:spPr>
          <a:xfrm>
            <a:off x="5506398" y="4592525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3AC348-E084-99EC-9D38-EF7085DE56DC}"/>
              </a:ext>
            </a:extLst>
          </p:cNvPr>
          <p:cNvCxnSpPr>
            <a:cxnSpLocks/>
          </p:cNvCxnSpPr>
          <p:nvPr/>
        </p:nvCxnSpPr>
        <p:spPr>
          <a:xfrm>
            <a:off x="2472011" y="2987658"/>
            <a:ext cx="4018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842B2D-B8DA-5E85-165F-4CB995C08BD1}"/>
              </a:ext>
            </a:extLst>
          </p:cNvPr>
          <p:cNvCxnSpPr>
            <a:cxnSpLocks/>
          </p:cNvCxnSpPr>
          <p:nvPr/>
        </p:nvCxnSpPr>
        <p:spPr>
          <a:xfrm>
            <a:off x="2204783" y="4051348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A84686-C9B6-96C0-4A63-B746E2BD0269}"/>
              </a:ext>
            </a:extLst>
          </p:cNvPr>
          <p:cNvCxnSpPr>
            <a:cxnSpLocks/>
          </p:cNvCxnSpPr>
          <p:nvPr/>
        </p:nvCxnSpPr>
        <p:spPr>
          <a:xfrm>
            <a:off x="2453349" y="378387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87B7C5-B352-7E90-5746-0001205922FF}"/>
              </a:ext>
            </a:extLst>
          </p:cNvPr>
          <p:cNvCxnSpPr>
            <a:cxnSpLocks/>
          </p:cNvCxnSpPr>
          <p:nvPr/>
        </p:nvCxnSpPr>
        <p:spPr>
          <a:xfrm>
            <a:off x="2813944" y="342900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FD2F17-9021-8624-3FD6-3A2007B7741B}"/>
              </a:ext>
            </a:extLst>
          </p:cNvPr>
          <p:cNvCxnSpPr>
            <a:cxnSpLocks/>
          </p:cNvCxnSpPr>
          <p:nvPr/>
        </p:nvCxnSpPr>
        <p:spPr>
          <a:xfrm>
            <a:off x="3141057" y="3093405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56C529-6834-23AB-064B-A868F8E48DE8}"/>
              </a:ext>
            </a:extLst>
          </p:cNvPr>
          <p:cNvCxnSpPr>
            <a:cxnSpLocks/>
          </p:cNvCxnSpPr>
          <p:nvPr/>
        </p:nvCxnSpPr>
        <p:spPr>
          <a:xfrm>
            <a:off x="3421516" y="2813487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483C59-FC5F-5B47-BE49-E12A898C836C}"/>
              </a:ext>
            </a:extLst>
          </p:cNvPr>
          <p:cNvSpPr txBox="1"/>
          <p:nvPr/>
        </p:nvSpPr>
        <p:spPr>
          <a:xfrm>
            <a:off x="756140" y="2583875"/>
            <a:ext cx="2606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</a:t>
            </a:r>
            <a:r>
              <a:rPr lang="en-DE" sz="1600" dirty="0"/>
              <a:t>onths since start of season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8E55E-5C5D-6D39-1A7D-818A0E218EC2}"/>
              </a:ext>
            </a:extLst>
          </p:cNvPr>
          <p:cNvSpPr txBox="1"/>
          <p:nvPr/>
        </p:nvSpPr>
        <p:spPr>
          <a:xfrm>
            <a:off x="3605959" y="26491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DBE5D-6E64-358B-D7DA-646689B1E3DB}"/>
              </a:ext>
            </a:extLst>
          </p:cNvPr>
          <p:cNvSpPr txBox="1"/>
          <p:nvPr/>
        </p:nvSpPr>
        <p:spPr>
          <a:xfrm>
            <a:off x="3311597" y="29224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1A7523-BD54-CCFC-1F5F-19E9326FA9E3}"/>
              </a:ext>
            </a:extLst>
          </p:cNvPr>
          <p:cNvSpPr txBox="1"/>
          <p:nvPr/>
        </p:nvSpPr>
        <p:spPr>
          <a:xfrm>
            <a:off x="3013678" y="32591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C2E93-3E33-F026-A675-5D8D1F56C31C}"/>
              </a:ext>
            </a:extLst>
          </p:cNvPr>
          <p:cNvSpPr txBox="1"/>
          <p:nvPr/>
        </p:nvSpPr>
        <p:spPr>
          <a:xfrm>
            <a:off x="2653363" y="36145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0BA119-80CA-2123-AF74-38C6E9C381D4}"/>
              </a:ext>
            </a:extLst>
          </p:cNvPr>
          <p:cNvSpPr txBox="1"/>
          <p:nvPr/>
        </p:nvSpPr>
        <p:spPr>
          <a:xfrm>
            <a:off x="2408925" y="388338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3848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de-DE" dirty="0"/>
                  <a:t> </a:t>
                </a:r>
                <a:r>
                  <a:rPr lang="de-DE" dirty="0" err="1"/>
                  <a:t>spurious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:r>
                  <a:rPr lang="de-DE" dirty="0" err="1"/>
                  <a:t>overlaying</a:t>
                </a:r>
                <a:r>
                  <a:rPr lang="de-DE" dirty="0"/>
                  <a:t> potential </a:t>
                </a:r>
                <a:r>
                  <a:rPr lang="de-DE" dirty="0" err="1"/>
                  <a:t>true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202124"/>
                    </a:solidFill>
                    <a:effectLst/>
                  </a:rPr>
                  <a:t>every correlation either due to a direct causal effect linking the correlated entities or brought about by a third factor (confounder)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C99BA-34CB-8666-A107-6D031C373953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29F6D5-0AC5-3CAF-74E1-2572D93E8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AE7F0D-FB7B-796A-D180-DFCB4CDC8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935076-7761-BDC2-43B9-72A24D2BC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19ED2-BCBF-23E0-05F1-8536865D75F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E4AB9-AE07-E8A1-6F1F-23B8E6515E7C}"/>
                </a:ext>
              </a:extLst>
            </p:cNvPr>
            <p:cNvCxnSpPr>
              <a:cxnSpLocks/>
              <a:stCxn id="8" idx="5"/>
              <a:endCxn id="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7C77FB-251A-C38C-DCF9-21E3ACF432AE}"/>
                </a:ext>
              </a:extLst>
            </p:cNvPr>
            <p:cNvCxnSpPr>
              <a:cxnSpLocks/>
              <a:endCxn id="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1F586-D828-AC85-2AC3-7F23C10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138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9D83-64A4-3C53-97D5-7979A362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Confounders for </a:t>
            </a:r>
            <a:r>
              <a:rPr lang="en-DE" dirty="0"/>
              <a:t>Pricing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7C38-FD5C-F468-4679-B3544B28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price setting for a product can be considered a d</a:t>
            </a:r>
            <a:r>
              <a:rPr lang="en-DE" sz="2600" dirty="0"/>
              <a:t>emand shaping method</a:t>
            </a:r>
          </a:p>
          <a:p>
            <a:pPr marL="0" indent="0">
              <a:buNone/>
            </a:pPr>
            <a:r>
              <a:rPr lang="en-GB" sz="2600" dirty="0"/>
              <a:t>the idea is a causal effect: lower price leads to higher demand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by estimating this causal effect one can find an optimal price according to a given policy (like maximizing profit)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roblem: confounders influencing both pricing in past (obverved) data and demand, e.g., lowering prices on weekends only for grocery or lowering prices toward end of a season for fashion (most sales at beginning of season)</a:t>
            </a: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7069-74C6-E8C0-167D-0751091B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719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7162AF-458C-4B25-8438-D7D0416D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25A092B-B832-6B4D-A298-ABC96DEC28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95003D79-94AD-BB41-BBC4-35BCC67ADAB3}"/>
              </a:ext>
            </a:extLst>
          </p:cNvPr>
          <p:cNvSpPr/>
          <p:nvPr/>
        </p:nvSpPr>
        <p:spPr>
          <a:xfrm>
            <a:off x="592367" y="4633256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dirty="0">
                <a:solidFill>
                  <a:schemeClr val="tx1"/>
                </a:solidFill>
              </a:rPr>
              <a:t>ML </a:t>
            </a:r>
            <a:r>
              <a:rPr lang="de-DE" sz="2000" dirty="0" err="1">
                <a:solidFill>
                  <a:schemeClr val="tx1"/>
                </a:solidFill>
              </a:rPr>
              <a:t>and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data</a:t>
            </a:r>
            <a:r>
              <a:rPr lang="de-DE" sz="2000" dirty="0">
                <a:solidFill>
                  <a:schemeClr val="tx1"/>
                </a:solidFill>
              </a:rPr>
              <a:t> not </a:t>
            </a:r>
            <a:r>
              <a:rPr lang="de-DE" sz="2000" dirty="0" err="1">
                <a:solidFill>
                  <a:schemeClr val="tx1"/>
                </a:solidFill>
              </a:rPr>
              <a:t>enough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describe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causal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structure</a:t>
            </a:r>
            <a:endParaRPr lang="de-DE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de-DE" sz="2000" dirty="0" err="1">
                <a:solidFill>
                  <a:schemeClr val="tx1"/>
                </a:solidFill>
              </a:rPr>
              <a:t>need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for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causal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assumptions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add</a:t>
            </a:r>
            <a:r>
              <a:rPr lang="de-DE" sz="2000" dirty="0">
                <a:solidFill>
                  <a:schemeClr val="tx1"/>
                </a:solidFill>
              </a:rPr>
              <a:t>-on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ML (</a:t>
            </a:r>
            <a:r>
              <a:rPr lang="de-DE" sz="2000" dirty="0" err="1">
                <a:solidFill>
                  <a:schemeClr val="tx1"/>
                </a:solidFill>
              </a:rPr>
              <a:t>going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beyond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curve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fitting</a:t>
            </a:r>
            <a:r>
              <a:rPr lang="de-DE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A00795C2-64DF-D04D-A8D8-7958084B51AA}"/>
              </a:ext>
            </a:extLst>
          </p:cNvPr>
          <p:cNvSpPr/>
          <p:nvPr/>
        </p:nvSpPr>
        <p:spPr>
          <a:xfrm>
            <a:off x="592367" y="1965360"/>
            <a:ext cx="11005118" cy="1004910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fundamental problem of causal inference:</a:t>
            </a:r>
          </a:p>
          <a:p>
            <a:r>
              <a:rPr lang="en-US" sz="2000" dirty="0">
                <a:solidFill>
                  <a:schemeClr val="tx1"/>
                </a:solidFill>
              </a:rPr>
              <a:t>only one realization: </a:t>
            </a:r>
            <a:r>
              <a:rPr lang="en-US" sz="2000" i="1" dirty="0">
                <a:solidFill>
                  <a:schemeClr val="tx1"/>
                </a:solidFill>
              </a:rPr>
              <a:t>What happened? And what could have happened instead?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cannot observe different 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potential outcomes (</a:t>
            </a:r>
            <a:r>
              <a:rPr lang="en-US" sz="2000" b="1" dirty="0">
                <a:solidFill>
                  <a:schemeClr val="tx1"/>
                </a:solidFill>
              </a:rPr>
              <a:t>individual causal effect)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7FBBB-B621-A047-AB50-0215A50A21E0}"/>
              </a:ext>
            </a:extLst>
          </p:cNvPr>
          <p:cNvSpPr txBox="1"/>
          <p:nvPr/>
        </p:nvSpPr>
        <p:spPr>
          <a:xfrm>
            <a:off x="592367" y="3429000"/>
            <a:ext cx="11005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application of</a:t>
            </a:r>
            <a:r>
              <a:rPr lang="en-DE" sz="2000" dirty="0"/>
              <a:t> </a:t>
            </a:r>
            <a:r>
              <a:rPr lang="en-GB" sz="2000" b="1" dirty="0"/>
              <a:t>causal what-if scenario</a:t>
            </a:r>
            <a:r>
              <a:rPr lang="en-DE" sz="2000" dirty="0"/>
              <a:t>:</a:t>
            </a:r>
          </a:p>
          <a:p>
            <a:r>
              <a:rPr lang="en-DE" sz="2000" dirty="0"/>
              <a:t>individual (e.g., per product-location-date combination) demand shaping via</a:t>
            </a:r>
            <a:r>
              <a:rPr lang="en-GB" sz="2000" dirty="0"/>
              <a:t> </a:t>
            </a:r>
            <a:r>
              <a:rPr lang="en-DE" sz="2000" dirty="0"/>
              <a:t>price setting</a:t>
            </a:r>
          </a:p>
        </p:txBody>
      </p:sp>
    </p:spTree>
    <p:extLst>
      <p:ext uri="{BB962C8B-B14F-4D97-AF65-F5344CB8AC3E}">
        <p14:creationId xmlns:p14="http://schemas.microsoft.com/office/powerpoint/2010/main" val="426029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A1B5-997F-ED9A-8878-0CBFA804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55510" cy="1325563"/>
          </a:xfrm>
        </p:spPr>
        <p:txBody>
          <a:bodyPr/>
          <a:lstStyle/>
          <a:p>
            <a:r>
              <a:rPr lang="en-GB" dirty="0"/>
              <a:t>Demand in Retail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91372-CC0E-CF14-3AE4-5CCE8BEE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CEBA-4671-DC49-AB8F-1FDE9C89258E}" type="slidenum">
              <a:rPr lang="en-DE" smtClean="0"/>
              <a:t>6</a:t>
            </a:fld>
            <a:endParaRPr lang="en-DE"/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528E0C1-091D-8808-7441-172B9A03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1466"/>
            <a:ext cx="10767057" cy="2771981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732AA3BB-9978-F562-5097-A81AA217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512" y="130806"/>
            <a:ext cx="4941286" cy="3567855"/>
          </a:xfrm>
          <a:prstGeom prst="rect">
            <a:avLst/>
          </a:prstGeom>
        </p:spPr>
      </p:pic>
      <p:pic>
        <p:nvPicPr>
          <p:cNvPr id="54" name="Picture 5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630D45-8100-D305-3CB3-57058639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8701"/>
            <a:ext cx="2552792" cy="38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84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B455-ADD2-7B13-55D5-B7A83EDB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Shaping with 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6BE9-A37B-732A-71E7-C5B255FB8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845"/>
            <a:ext cx="10750826" cy="4895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dynamic p</a:t>
            </a:r>
            <a:r>
              <a:rPr lang="en-DE" dirty="0"/>
              <a:t>ricing: influencing demand of different products by price setting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customer t</a:t>
            </a:r>
            <a:r>
              <a:rPr lang="en-DE" dirty="0"/>
              <a:t>argeting: influence individual customer demand by sending coupons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D13E-31CB-42F7-3897-97D1F497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CEBA-4671-DC49-AB8F-1FDE9C89258E}" type="slidenum">
              <a:rPr lang="en-DE" smtClean="0"/>
              <a:t>60</a:t>
            </a:fld>
            <a:endParaRPr lang="en-DE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D76323B-7BAC-209E-830F-033E15BD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" y="2837585"/>
            <a:ext cx="3871843" cy="2903882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FFC7804B-3343-0D17-E13D-FBE8F36C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884" y="2837585"/>
            <a:ext cx="3389233" cy="2903882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low confidence">
            <a:extLst>
              <a:ext uri="{FF2B5EF4-FFF2-40B4-BE49-F238E27FC236}">
                <a16:creationId xmlns:a16="http://schemas.microsoft.com/office/drawing/2014/main" id="{0AA41B68-6884-A993-CE2E-42CC5C20E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143" y="2837585"/>
            <a:ext cx="4198223" cy="2903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0C5DF6-06BE-9567-00FB-33B3B3E80268}"/>
              </a:ext>
            </a:extLst>
          </p:cNvPr>
          <p:cNvSpPr txBox="1"/>
          <p:nvPr/>
        </p:nvSpPr>
        <p:spPr>
          <a:xfrm>
            <a:off x="838200" y="2308451"/>
            <a:ext cx="2552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onfounded effect: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C93B7-B847-ACF6-9A2D-3C9972D17C60}"/>
              </a:ext>
            </a:extLst>
          </p:cNvPr>
          <p:cNvSpPr txBox="1"/>
          <p:nvPr/>
        </p:nvSpPr>
        <p:spPr>
          <a:xfrm>
            <a:off x="4124854" y="2308451"/>
            <a:ext cx="2908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 de-confounding:</a:t>
            </a:r>
            <a:endParaRPr lang="en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1B9CD-3CAE-C01A-01B5-35200C5D0EED}"/>
              </a:ext>
            </a:extLst>
          </p:cNvPr>
          <p:cNvSpPr txBox="1"/>
          <p:nvPr/>
        </p:nvSpPr>
        <p:spPr>
          <a:xfrm>
            <a:off x="7997292" y="2311275"/>
            <a:ext cx="30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for pricing policies:</a:t>
            </a:r>
            <a:endParaRPr lang="en-DE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07B327-104D-0049-8065-11A61B741294}"/>
              </a:ext>
            </a:extLst>
          </p:cNvPr>
          <p:cNvSpPr/>
          <p:nvPr/>
        </p:nvSpPr>
        <p:spPr>
          <a:xfrm>
            <a:off x="7934143" y="3458820"/>
            <a:ext cx="295457" cy="1341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4987C-4831-4A50-532E-F822DD5C8812}"/>
              </a:ext>
            </a:extLst>
          </p:cNvPr>
          <p:cNvSpPr txBox="1"/>
          <p:nvPr/>
        </p:nvSpPr>
        <p:spPr>
          <a:xfrm>
            <a:off x="5725282" y="3890104"/>
            <a:ext cx="19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</a:t>
            </a:r>
            <a:r>
              <a:rPr lang="en-DE" dirty="0"/>
              <a:t>sually exponential</a:t>
            </a:r>
          </a:p>
        </p:txBody>
      </p:sp>
    </p:spTree>
    <p:extLst>
      <p:ext uri="{BB962C8B-B14F-4D97-AF65-F5344CB8AC3E}">
        <p14:creationId xmlns:p14="http://schemas.microsoft.com/office/powerpoint/2010/main" val="38387552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5772-08D9-E1C3-CFA4-026E09F8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Outcomes</a:t>
            </a:r>
            <a:r>
              <a:rPr lang="en-US" dirty="0"/>
              <a:t> with ML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815-BCFC-AA2D-A73C-3860E9E75F6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 err="1"/>
              <a:t>deconfounding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by</a:t>
            </a:r>
            <a:r>
              <a:rPr lang="de-DE" dirty="0"/>
              <a:t> RCTs </a:t>
            </a:r>
            <a:r>
              <a:rPr lang="de-DE" dirty="0" err="1"/>
              <a:t>or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(inverse </a:t>
            </a:r>
            <a:r>
              <a:rPr lang="de-DE" dirty="0" err="1"/>
              <a:t>propensity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r>
              <a:rPr lang="de-DE" dirty="0"/>
              <a:t>prediction of individual causal effect with ML model</a:t>
            </a:r>
          </a:p>
          <a:p>
            <a:pPr marL="0" indent="0" algn="ctr">
              <a:buNone/>
            </a:pPr>
            <a:r>
              <a:rPr lang="de-DE" dirty="0"/>
              <a:t>(</a:t>
            </a:r>
            <a:r>
              <a:rPr lang="en-DE" dirty="0"/>
              <a:t>generalization by function approximation</a:t>
            </a:r>
            <a:r>
              <a:rPr lang="de-DE" dirty="0"/>
              <a:t>)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A0F-67E9-57A6-6D07-F427B6BA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61</a:t>
            </a:fld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E43F0CD-FA5E-A7FA-DE53-93993B73EAD5}"/>
              </a:ext>
            </a:extLst>
          </p:cNvPr>
          <p:cNvSpPr/>
          <p:nvPr/>
        </p:nvSpPr>
        <p:spPr>
          <a:xfrm>
            <a:off x="5853684" y="3610944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213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044-BC19-BFC3-B8C6-EABCFD28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Weights with ML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s</a:t>
                </a:r>
                <a:r>
                  <a:rPr lang="de-DE" sz="2600" dirty="0" err="1"/>
                  <a:t>cenario</a:t>
                </a:r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binary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simplicity</a:t>
                </a:r>
                <a:r>
                  <a:rPr lang="de-DE" sz="2600" dirty="0"/>
                  <a:t>), </a:t>
                </a:r>
                <a:r>
                  <a:rPr lang="de-DE" sz="2600" dirty="0" err="1"/>
                  <a:t>several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confounders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aim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prediction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individual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using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observational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past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action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policy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de-DE" sz="2200" dirty="0"/>
                  <a:t> </a:t>
                </a:r>
                <a:r>
                  <a:rPr lang="de-DE" sz="2200" dirty="0">
                    <a:sym typeface="Wingdings" pitchFamily="2" charset="2"/>
                  </a:rPr>
                  <a:t>(</a:t>
                </a:r>
                <a:r>
                  <a:rPr lang="de-DE" sz="2200" dirty="0" err="1">
                    <a:sym typeface="Wingdings" pitchFamily="2" charset="2"/>
                  </a:rPr>
                  <a:t>beware</a:t>
                </a:r>
                <a:r>
                  <a:rPr lang="de-DE" sz="2200" dirty="0">
                    <a:sym typeface="Wingdings" pitchFamily="2" charset="2"/>
                  </a:rPr>
                  <a:t>: </a:t>
                </a:r>
                <a:r>
                  <a:rPr lang="de-DE" sz="2200" dirty="0" err="1">
                    <a:sym typeface="Wingdings" pitchFamily="2" charset="2"/>
                  </a:rPr>
                  <a:t>need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to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include</a:t>
                </a:r>
                <a:r>
                  <a:rPr lang="de-DE" sz="2200" dirty="0">
                    <a:sym typeface="Wingdings" pitchFamily="2" charset="2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)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inverse </a:t>
                </a:r>
                <a:r>
                  <a:rPr lang="de-DE" sz="2200" dirty="0" err="1"/>
                  <a:t>propensity</a:t>
                </a:r>
                <a:r>
                  <a:rPr lang="de-DE" sz="2200" dirty="0"/>
                  <a:t> score </a:t>
                </a:r>
                <a:r>
                  <a:rPr lang="de-DE" sz="2200" dirty="0" err="1"/>
                  <a:t>weighting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each</a:t>
                </a:r>
                <a:r>
                  <a:rPr lang="de-DE" sz="2200" dirty="0"/>
                  <a:t> </a:t>
                </a:r>
                <a:r>
                  <a:rPr lang="de-DE" sz="2200" dirty="0" err="1"/>
                  <a:t>unit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adjust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multiple </a:t>
                </a:r>
                <a:r>
                  <a:rPr lang="de-DE" sz="2200" dirty="0" err="1"/>
                  <a:t>confounders</a:t>
                </a:r>
                <a:r>
                  <a:rPr lang="de-DE" sz="2200" dirty="0"/>
                  <a:t>):</a:t>
                </a:r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 err="1"/>
                  <a:t>train</a:t>
                </a:r>
                <a:r>
                  <a:rPr lang="de-DE" sz="2200" dirty="0"/>
                  <a:t> 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on </a:t>
                </a:r>
                <a:r>
                  <a:rPr lang="de-DE" sz="2200" dirty="0" err="1"/>
                  <a:t>deconfounded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data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with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features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individual </a:t>
                </a:r>
                <a:r>
                  <a:rPr lang="de-DE" sz="2200" dirty="0" err="1"/>
                  <a:t>causal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effect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difference</a:t>
                </a:r>
                <a:r>
                  <a:rPr lang="de-DE" sz="2200" dirty="0"/>
                  <a:t> </a:t>
                </a:r>
                <a:r>
                  <a:rPr lang="de-DE" sz="2200" dirty="0" err="1"/>
                  <a:t>between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predictions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setting</a:t>
                </a:r>
                <a:r>
                  <a:rPr lang="de-DE" sz="2200" dirty="0"/>
                  <a:t> feature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/>
                  <a:t>, </a:t>
                </a:r>
                <a:r>
                  <a:rPr lang="de-DE" sz="2200" dirty="0" err="1"/>
                  <a:t>respectively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what-if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scenario</a:t>
                </a:r>
                <a:r>
                  <a:rPr lang="de-DE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  <a:blipFill>
                <a:blip r:embed="rId2"/>
                <a:stretch>
                  <a:fillRect l="-1050" t="-1744" r="-3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/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blipFill>
                <a:blip r:embed="rId3"/>
                <a:stretch>
                  <a:fillRect l="-360" t="-174510" r="-901" b="-25098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611DB82-D3C4-3C77-0420-CB4D92F2F0C3}"/>
              </a:ext>
            </a:extLst>
          </p:cNvPr>
          <p:cNvSpPr/>
          <p:nvPr/>
        </p:nvSpPr>
        <p:spPr>
          <a:xfrm>
            <a:off x="10558920" y="3116423"/>
            <a:ext cx="364202" cy="1551525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8CB87-5E1F-61F8-B476-3139D96658BA}"/>
              </a:ext>
            </a:extLst>
          </p:cNvPr>
          <p:cNvSpPr txBox="1"/>
          <p:nvPr/>
        </p:nvSpPr>
        <p:spPr>
          <a:xfrm>
            <a:off x="10919161" y="3569019"/>
            <a:ext cx="125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lternative:</a:t>
            </a:r>
          </a:p>
          <a:p>
            <a:r>
              <a:rPr lang="en-DE" dirty="0"/>
              <a:t>A/B test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BE5E84-9AE3-8179-EA15-E48A3687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62</a:t>
            </a:fld>
            <a:endParaRPr lang="en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C6A70B-6E90-AD55-4F94-50D6317E38B7}"/>
              </a:ext>
            </a:extLst>
          </p:cNvPr>
          <p:cNvGrpSpPr/>
          <p:nvPr/>
        </p:nvGrpSpPr>
        <p:grpSpPr>
          <a:xfrm>
            <a:off x="9647848" y="-46655"/>
            <a:ext cx="2539045" cy="2174039"/>
            <a:chOff x="8594740" y="3196297"/>
            <a:chExt cx="3041041" cy="2602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43ED02-AF28-29C7-2EF3-30B204BB6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8F7CD2-D292-E3BC-6935-6B2008F75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4296B-B868-EA72-4DC3-3652A1F0D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4E9A4-A24A-19F6-0B9A-3B099FA9EA6A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05EB37-437C-00DC-78AE-B0EAD533BE53}"/>
                </a:ext>
              </a:extLst>
            </p:cNvPr>
            <p:cNvCxnSpPr>
              <a:cxnSpLocks/>
              <a:stCxn id="20" idx="5"/>
              <a:endCxn id="19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62CD72-F5F8-2875-1F0A-2AA95A728874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/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571" r="-2857" b="-1621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/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333" r="-5556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/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714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608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Time Series</a:t>
            </a:r>
            <a:r>
              <a:rPr lang="en-GB" dirty="0"/>
              <a:t> </a:t>
            </a:r>
            <a:r>
              <a:rPr lang="en-GB" dirty="0" err="1"/>
              <a:t>Modeling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905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4D4A-A82A-7BC5-7541-02F3EAB5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Time Series Forecasting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3E07-4A7F-4057-51D6-EA7F8824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auto-correlation</a:t>
            </a:r>
          </a:p>
          <a:p>
            <a:r>
              <a:rPr lang="en-GB" dirty="0"/>
              <a:t>using past values of considered time series as function of lag</a:t>
            </a:r>
          </a:p>
          <a:p>
            <a:r>
              <a:rPr lang="en-GB" dirty="0">
                <a:sym typeface="Wingdings" panose="05000000000000000000" pitchFamily="2" charset="2"/>
              </a:rPr>
              <a:t>identifying periodicity (seasonality) and trend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exogenous variables</a:t>
            </a:r>
          </a:p>
          <a:p>
            <a:r>
              <a:rPr lang="en-GB" dirty="0"/>
              <a:t>using correlations of other variables to considered time series</a:t>
            </a:r>
          </a:p>
          <a:p>
            <a:r>
              <a:rPr lang="en-GB" dirty="0"/>
              <a:t>examples in demand forecasting: price, weather</a:t>
            </a:r>
          </a:p>
          <a:p>
            <a:r>
              <a:rPr lang="en-GB" dirty="0"/>
              <a:t>such effects lasting for some time create spurious auto-correlation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D5294-F36F-3ADF-1C52-72056CEF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905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F87C-7303-1850-451D-0DD5B37B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Traditional Forecasting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1EED5-39D7-883B-4CF3-5104D5F79E0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direct use of a</a:t>
                </a:r>
                <a:r>
                  <a:rPr lang="en-GB" sz="2800" dirty="0"/>
                  <a:t>uto-correlation: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r>
                  <a:rPr lang="en-GB" sz="2800" dirty="0"/>
                  <a:t>exponential smoothing</a:t>
                </a:r>
              </a:p>
              <a:p>
                <a:pPr lvl="1"/>
                <a:r>
                  <a:rPr lang="en-GB" dirty="0"/>
                  <a:t>e.g., exponentially weighted moving average (EWMA):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800" dirty="0"/>
              </a:p>
              <a:p>
                <a:pPr lvl="1"/>
                <a:r>
                  <a:rPr lang="en-GB" dirty="0"/>
                  <a:t>potentially grouped by important lag like day of week or exogenous variables like promotion</a:t>
                </a:r>
              </a:p>
              <a:p>
                <a:r>
                  <a:rPr lang="en-GB" dirty="0"/>
                  <a:t>i</a:t>
                </a:r>
                <a:r>
                  <a:rPr lang="en-GB" sz="2800" dirty="0"/>
                  <a:t>n general: (S)AR(I)MA(X)</a:t>
                </a:r>
                <a:endParaRPr lang="en-GB" dirty="0"/>
              </a:p>
              <a:p>
                <a:r>
                  <a:rPr lang="en-GB" dirty="0"/>
                  <a:t>largely u</a:t>
                </a:r>
                <a:r>
                  <a:rPr lang="en-GB" sz="2800" dirty="0"/>
                  <a:t>nivariate time series models</a:t>
                </a:r>
              </a:p>
              <a:p>
                <a:r>
                  <a:rPr lang="en-GB" dirty="0"/>
                  <a:t>multivariate model by stacking: include univariate forecasts (e.g., EWMA) as feature in ML method</a:t>
                </a:r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1EED5-39D7-883B-4CF3-5104D5F79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882" t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99C6F0-9ABB-9365-88C5-B1801ACE6E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800" dirty="0"/>
              <a:t>decomposition</a:t>
            </a:r>
            <a:r>
              <a:rPr lang="en-GB" dirty="0"/>
              <a:t>-based approaches: 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dirty="0"/>
              <a:t>additive c</a:t>
            </a:r>
            <a:r>
              <a:rPr lang="en-GB" sz="2800" dirty="0"/>
              <a:t>omponents: trend, seasonality, holidays, others</a:t>
            </a:r>
          </a:p>
          <a:p>
            <a:r>
              <a:rPr lang="en-GB" sz="2800" dirty="0"/>
              <a:t>curve fitting (ML-like)</a:t>
            </a:r>
          </a:p>
          <a:p>
            <a:r>
              <a:rPr lang="en-GB" sz="2800" dirty="0"/>
              <a:t>Generalized Additive Models (e.g., multiplicative effects)</a:t>
            </a:r>
          </a:p>
          <a:p>
            <a:r>
              <a:rPr lang="en-GB" dirty="0"/>
              <a:t>e</a:t>
            </a:r>
            <a:r>
              <a:rPr lang="en-GB" sz="2800" dirty="0"/>
              <a:t>xample method: prophet</a:t>
            </a:r>
          </a:p>
          <a:p>
            <a:r>
              <a:rPr lang="en-GB" dirty="0"/>
              <a:t>natural way for multivariate model: training with several independent time series, distinguished by additional feature (e.g., product ID)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326B6-DC86-AD45-816D-4F8CA13E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4576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26550</TotalTime>
  <Words>4156</Words>
  <Application>Microsoft Office PowerPoint</Application>
  <PresentationFormat>Widescreen</PresentationFormat>
  <Paragraphs>673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AccordAlternate</vt:lpstr>
      <vt:lpstr>Arial</vt:lpstr>
      <vt:lpstr>Calibri</vt:lpstr>
      <vt:lpstr>Calibri Light</vt:lpstr>
      <vt:lpstr>Cambria Math</vt:lpstr>
      <vt:lpstr>Courier</vt:lpstr>
      <vt:lpstr>Wingdings</vt:lpstr>
      <vt:lpstr>Office Theme</vt:lpstr>
      <vt:lpstr>BI and AI Demand Forecasting, Replenishment, Dynamic Pricing</vt:lpstr>
      <vt:lpstr>PowerPoint Presentation</vt:lpstr>
      <vt:lpstr>Automated Decision Making with AI in Retail</vt:lpstr>
      <vt:lpstr>Demand-Driven Decision Making</vt:lpstr>
      <vt:lpstr>Demand in Supply Chains</vt:lpstr>
      <vt:lpstr>Demand in Retail</vt:lpstr>
      <vt:lpstr>Time Series Modeling</vt:lpstr>
      <vt:lpstr>Types of Time Series Forecasting Information</vt:lpstr>
      <vt:lpstr>Traditional Forecasting Methods</vt:lpstr>
      <vt:lpstr>Demand Forecasting with ML</vt:lpstr>
      <vt:lpstr>Beware of (Spurious) Auto-Correlation</vt:lpstr>
      <vt:lpstr>Temporal Confounding</vt:lpstr>
      <vt:lpstr>Quick Introduction to ML</vt:lpstr>
      <vt:lpstr>PowerPoint Presentation</vt:lpstr>
      <vt:lpstr>Supervised Learning Scenario</vt:lpstr>
      <vt:lpstr>Algorithmic Families</vt:lpstr>
      <vt:lpstr>Common Core of Statistical Learning</vt:lpstr>
      <vt:lpstr>Count Data &amp; Multiplicative Effects: Generalized Linear Models</vt:lpstr>
      <vt:lpstr>Linear Regression</vt:lpstr>
      <vt:lpstr>Multiplicative Model</vt:lpstr>
      <vt:lpstr>Sidenote: Classification by Logistic Regression</vt:lpstr>
      <vt:lpstr>Generalized Additive Models</vt:lpstr>
      <vt:lpstr>Automatic Interaction Learning: Gradient Boosting</vt:lpstr>
      <vt:lpstr>Decision Trees</vt:lpstr>
      <vt:lpstr>Decision Tree Learning</vt:lpstr>
      <vt:lpstr>Boosting</vt:lpstr>
      <vt:lpstr>Gradient Boosting</vt:lpstr>
      <vt:lpstr>Decision Tree Sizes for Boosting</vt:lpstr>
      <vt:lpstr>Embeddings &amp; Feature Learning: Deep Learning</vt:lpstr>
      <vt:lpstr>Categorical Variables</vt:lpstr>
      <vt:lpstr>Embeddings</vt:lpstr>
      <vt:lpstr>(Deep) Neural Networks</vt:lpstr>
      <vt:lpstr>Examples for Feature Engineering</vt:lpstr>
      <vt:lpstr>Feature Engineering vs Feature Learning</vt:lpstr>
      <vt:lpstr>Tabular vs Unstructured Data</vt:lpstr>
      <vt:lpstr>Black-Box Models</vt:lpstr>
      <vt:lpstr>Deep Learning Methods for Sequential Data</vt:lpstr>
      <vt:lpstr>CNN</vt:lpstr>
      <vt:lpstr>RNN: Back-Propagation through Time</vt:lpstr>
      <vt:lpstr>Teacher Forcing</vt:lpstr>
      <vt:lpstr>Transformer</vt:lpstr>
      <vt:lpstr>Demand Forecasting Subtleties</vt:lpstr>
      <vt:lpstr>Censored Target</vt:lpstr>
      <vt:lpstr>Cannibalization and Halo Effects</vt:lpstr>
      <vt:lpstr>Order Optimization: Need for PDF Predictions</vt:lpstr>
      <vt:lpstr>Replenishment</vt:lpstr>
      <vt:lpstr>Need for Probability Distributions instead of mere Point Estimators</vt:lpstr>
      <vt:lpstr>Order Optimization</vt:lpstr>
      <vt:lpstr>Prediction of Full Probability Distributions</vt:lpstr>
      <vt:lpstr>Model Evaluation</vt:lpstr>
      <vt:lpstr>Evaluation of PDF Predictions: Histogram of CDF Observations</vt:lpstr>
      <vt:lpstr>Interpretation of CDF Histogram</vt:lpstr>
      <vt:lpstr>Demand Shaping: ML and Causality</vt:lpstr>
      <vt:lpstr>Data-Generating Process</vt:lpstr>
      <vt:lpstr>The Ladder of Causation</vt:lpstr>
      <vt:lpstr>Simpson’s Paradox</vt:lpstr>
      <vt:lpstr>Confounding</vt:lpstr>
      <vt:lpstr>Confounders for Pricing</vt:lpstr>
      <vt:lpstr>Counterfactuals</vt:lpstr>
      <vt:lpstr>Demand Shaping with Causal Inference</vt:lpstr>
      <vt:lpstr>Potential Outcomes with ML</vt:lpstr>
      <vt:lpstr>Independence Weights with 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Felix Wick</cp:lastModifiedBy>
  <cp:revision>260</cp:revision>
  <dcterms:created xsi:type="dcterms:W3CDTF">2022-07-11T13:02:20Z</dcterms:created>
  <dcterms:modified xsi:type="dcterms:W3CDTF">2023-06-12T13:15:27Z</dcterms:modified>
</cp:coreProperties>
</file>